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80" r:id="rId24"/>
    <p:sldId id="281" r:id="rId25"/>
    <p:sldId id="282" r:id="rId26"/>
    <p:sldId id="283" r:id="rId27"/>
    <p:sldId id="285"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3" r:id="rId44"/>
    <p:sldId id="304" r:id="rId45"/>
    <p:sldId id="305" r:id="rId46"/>
    <p:sldId id="306" r:id="rId47"/>
    <p:sldId id="307" r:id="rId48"/>
    <p:sldId id="308" r:id="rId49"/>
    <p:sldId id="309" r:id="rId50"/>
    <p:sldId id="310" r:id="rId51"/>
    <p:sldId id="311" r:id="rId5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241935" y="228599"/>
            <a:ext cx="8667750" cy="39370"/>
          </a:xfrm>
          <a:custGeom>
            <a:avLst/>
            <a:gdLst/>
            <a:ahLst/>
            <a:cxnLst/>
            <a:rect l="l" t="t" r="r" b="b"/>
            <a:pathLst>
              <a:path w="8667750" h="39370">
                <a:moveTo>
                  <a:pt x="8667750" y="39370"/>
                </a:moveTo>
                <a:lnTo>
                  <a:pt x="8667115" y="38100"/>
                </a:lnTo>
                <a:lnTo>
                  <a:pt x="8662035" y="31750"/>
                </a:lnTo>
                <a:lnTo>
                  <a:pt x="8650605" y="20320"/>
                </a:lnTo>
                <a:lnTo>
                  <a:pt x="8647417" y="17780"/>
                </a:lnTo>
                <a:lnTo>
                  <a:pt x="8644255" y="15252"/>
                </a:lnTo>
                <a:lnTo>
                  <a:pt x="8629015" y="7620"/>
                </a:lnTo>
                <a:lnTo>
                  <a:pt x="8622665" y="3810"/>
                </a:lnTo>
                <a:lnTo>
                  <a:pt x="8615045" y="2552"/>
                </a:lnTo>
                <a:lnTo>
                  <a:pt x="8607425" y="0"/>
                </a:lnTo>
                <a:lnTo>
                  <a:pt x="60325" y="0"/>
                </a:lnTo>
                <a:lnTo>
                  <a:pt x="53975" y="2552"/>
                </a:lnTo>
                <a:lnTo>
                  <a:pt x="46355" y="3810"/>
                </a:lnTo>
                <a:lnTo>
                  <a:pt x="31115" y="11430"/>
                </a:lnTo>
                <a:lnTo>
                  <a:pt x="24765" y="15252"/>
                </a:lnTo>
                <a:lnTo>
                  <a:pt x="21590" y="17780"/>
                </a:lnTo>
                <a:lnTo>
                  <a:pt x="18415" y="20320"/>
                </a:lnTo>
                <a:lnTo>
                  <a:pt x="12065" y="25400"/>
                </a:lnTo>
                <a:lnTo>
                  <a:pt x="5715" y="31750"/>
                </a:lnTo>
                <a:lnTo>
                  <a:pt x="635" y="38100"/>
                </a:lnTo>
                <a:lnTo>
                  <a:pt x="0" y="39370"/>
                </a:lnTo>
                <a:lnTo>
                  <a:pt x="8667750" y="39370"/>
                </a:lnTo>
                <a:close/>
              </a:path>
            </a:pathLst>
          </a:custGeom>
          <a:solidFill>
            <a:srgbClr val="0192DF"/>
          </a:solidFill>
        </p:spPr>
        <p:txBody>
          <a:bodyPr wrap="square" lIns="0" tIns="0" rIns="0" bIns="0" rtlCol="0"/>
          <a:lstStyle/>
          <a:p>
            <a:endParaRPr/>
          </a:p>
        </p:txBody>
      </p:sp>
      <p:sp>
        <p:nvSpPr>
          <p:cNvPr id="18" name="bg object 18"/>
          <p:cNvSpPr/>
          <p:nvPr/>
        </p:nvSpPr>
        <p:spPr>
          <a:xfrm>
            <a:off x="232918" y="265430"/>
            <a:ext cx="8686800" cy="21590"/>
          </a:xfrm>
          <a:custGeom>
            <a:avLst/>
            <a:gdLst/>
            <a:ahLst/>
            <a:cxnLst/>
            <a:rect l="l" t="t" r="r" b="b"/>
            <a:pathLst>
              <a:path w="8686800" h="21589">
                <a:moveTo>
                  <a:pt x="8675116" y="0"/>
                </a:moveTo>
                <a:lnTo>
                  <a:pt x="10667" y="0"/>
                </a:lnTo>
                <a:lnTo>
                  <a:pt x="9651" y="1270"/>
                </a:lnTo>
                <a:lnTo>
                  <a:pt x="2031" y="16510"/>
                </a:lnTo>
                <a:lnTo>
                  <a:pt x="0" y="21590"/>
                </a:lnTo>
                <a:lnTo>
                  <a:pt x="8686799" y="21590"/>
                </a:lnTo>
                <a:lnTo>
                  <a:pt x="8683752" y="16510"/>
                </a:lnTo>
                <a:lnTo>
                  <a:pt x="8676132" y="1270"/>
                </a:lnTo>
                <a:lnTo>
                  <a:pt x="8675116" y="0"/>
                </a:lnTo>
                <a:close/>
              </a:path>
            </a:pathLst>
          </a:custGeom>
          <a:solidFill>
            <a:srgbClr val="0292DF"/>
          </a:solidFill>
        </p:spPr>
        <p:txBody>
          <a:bodyPr wrap="square" lIns="0" tIns="0" rIns="0" bIns="0" rtlCol="0"/>
          <a:lstStyle/>
          <a:p>
            <a:endParaRPr/>
          </a:p>
        </p:txBody>
      </p:sp>
      <p:sp>
        <p:nvSpPr>
          <p:cNvPr id="19" name="bg object 19"/>
          <p:cNvSpPr/>
          <p:nvPr/>
        </p:nvSpPr>
        <p:spPr>
          <a:xfrm>
            <a:off x="228600" y="284480"/>
            <a:ext cx="8695690" cy="21590"/>
          </a:xfrm>
          <a:custGeom>
            <a:avLst/>
            <a:gdLst/>
            <a:ahLst/>
            <a:cxnLst/>
            <a:rect l="l" t="t" r="r" b="b"/>
            <a:pathLst>
              <a:path w="8695690" h="21589">
                <a:moveTo>
                  <a:pt x="8689593" y="0"/>
                </a:moveTo>
                <a:lnTo>
                  <a:pt x="5334" y="0"/>
                </a:lnTo>
                <a:lnTo>
                  <a:pt x="3810" y="3810"/>
                </a:lnTo>
                <a:lnTo>
                  <a:pt x="1270" y="11429"/>
                </a:lnTo>
                <a:lnTo>
                  <a:pt x="0" y="19050"/>
                </a:lnTo>
                <a:lnTo>
                  <a:pt x="0" y="21590"/>
                </a:lnTo>
                <a:lnTo>
                  <a:pt x="8695690" y="21590"/>
                </a:lnTo>
                <a:lnTo>
                  <a:pt x="8695690" y="19050"/>
                </a:lnTo>
                <a:lnTo>
                  <a:pt x="8693150" y="11429"/>
                </a:lnTo>
                <a:lnTo>
                  <a:pt x="8691880" y="3810"/>
                </a:lnTo>
                <a:lnTo>
                  <a:pt x="8689593" y="0"/>
                </a:lnTo>
                <a:close/>
              </a:path>
            </a:pathLst>
          </a:custGeom>
          <a:solidFill>
            <a:srgbClr val="0393DF"/>
          </a:solidFill>
        </p:spPr>
        <p:txBody>
          <a:bodyPr wrap="square" lIns="0" tIns="0" rIns="0" bIns="0" rtlCol="0"/>
          <a:lstStyle/>
          <a:p>
            <a:endParaRPr/>
          </a:p>
        </p:txBody>
      </p:sp>
      <p:sp>
        <p:nvSpPr>
          <p:cNvPr id="20" name="bg object 20"/>
          <p:cNvSpPr/>
          <p:nvPr/>
        </p:nvSpPr>
        <p:spPr>
          <a:xfrm>
            <a:off x="228600" y="303530"/>
            <a:ext cx="8695690" cy="21590"/>
          </a:xfrm>
          <a:custGeom>
            <a:avLst/>
            <a:gdLst/>
            <a:ahLst/>
            <a:cxnLst/>
            <a:rect l="l" t="t" r="r" b="b"/>
            <a:pathLst>
              <a:path w="8695690" h="21589">
                <a:moveTo>
                  <a:pt x="0" y="21590"/>
                </a:moveTo>
                <a:lnTo>
                  <a:pt x="0" y="0"/>
                </a:lnTo>
                <a:lnTo>
                  <a:pt x="8695690" y="0"/>
                </a:lnTo>
                <a:lnTo>
                  <a:pt x="8695690" y="21590"/>
                </a:lnTo>
                <a:lnTo>
                  <a:pt x="0" y="21590"/>
                </a:lnTo>
                <a:close/>
              </a:path>
            </a:pathLst>
          </a:custGeom>
          <a:solidFill>
            <a:srgbClr val="0493DF"/>
          </a:solidFill>
        </p:spPr>
        <p:txBody>
          <a:bodyPr wrap="square" lIns="0" tIns="0" rIns="0" bIns="0" rtlCol="0"/>
          <a:lstStyle/>
          <a:p>
            <a:endParaRPr/>
          </a:p>
        </p:txBody>
      </p:sp>
      <p:sp>
        <p:nvSpPr>
          <p:cNvPr id="21" name="bg object 21"/>
          <p:cNvSpPr/>
          <p:nvPr/>
        </p:nvSpPr>
        <p:spPr>
          <a:xfrm>
            <a:off x="228600" y="3238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594E0"/>
          </a:solidFill>
        </p:spPr>
        <p:txBody>
          <a:bodyPr wrap="square" lIns="0" tIns="0" rIns="0" bIns="0" rtlCol="0"/>
          <a:lstStyle/>
          <a:p>
            <a:endParaRPr/>
          </a:p>
        </p:txBody>
      </p:sp>
      <p:sp>
        <p:nvSpPr>
          <p:cNvPr id="22" name="bg object 22"/>
          <p:cNvSpPr/>
          <p:nvPr/>
        </p:nvSpPr>
        <p:spPr>
          <a:xfrm>
            <a:off x="228600" y="34290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694E0"/>
          </a:solidFill>
        </p:spPr>
        <p:txBody>
          <a:bodyPr wrap="square" lIns="0" tIns="0" rIns="0" bIns="0" rtlCol="0"/>
          <a:lstStyle/>
          <a:p>
            <a:endParaRPr/>
          </a:p>
        </p:txBody>
      </p:sp>
      <p:sp>
        <p:nvSpPr>
          <p:cNvPr id="23" name="bg object 23"/>
          <p:cNvSpPr/>
          <p:nvPr/>
        </p:nvSpPr>
        <p:spPr>
          <a:xfrm>
            <a:off x="228600" y="3619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795E0"/>
          </a:solidFill>
        </p:spPr>
        <p:txBody>
          <a:bodyPr wrap="square" lIns="0" tIns="0" rIns="0" bIns="0" rtlCol="0"/>
          <a:lstStyle/>
          <a:p>
            <a:endParaRPr/>
          </a:p>
        </p:txBody>
      </p:sp>
      <p:sp>
        <p:nvSpPr>
          <p:cNvPr id="24" name="bg object 24"/>
          <p:cNvSpPr/>
          <p:nvPr/>
        </p:nvSpPr>
        <p:spPr>
          <a:xfrm>
            <a:off x="228600" y="38100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895E0"/>
          </a:solidFill>
        </p:spPr>
        <p:txBody>
          <a:bodyPr wrap="square" lIns="0" tIns="0" rIns="0" bIns="0" rtlCol="0"/>
          <a:lstStyle/>
          <a:p>
            <a:endParaRPr/>
          </a:p>
        </p:txBody>
      </p:sp>
      <p:sp>
        <p:nvSpPr>
          <p:cNvPr id="25" name="bg object 25"/>
          <p:cNvSpPr/>
          <p:nvPr/>
        </p:nvSpPr>
        <p:spPr>
          <a:xfrm>
            <a:off x="228600" y="4000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996E1"/>
          </a:solidFill>
        </p:spPr>
        <p:txBody>
          <a:bodyPr wrap="square" lIns="0" tIns="0" rIns="0" bIns="0" rtlCol="0"/>
          <a:lstStyle/>
          <a:p>
            <a:endParaRPr/>
          </a:p>
        </p:txBody>
      </p:sp>
      <p:sp>
        <p:nvSpPr>
          <p:cNvPr id="26" name="bg object 26"/>
          <p:cNvSpPr/>
          <p:nvPr/>
        </p:nvSpPr>
        <p:spPr>
          <a:xfrm>
            <a:off x="228600" y="41910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A96E1"/>
          </a:solidFill>
        </p:spPr>
        <p:txBody>
          <a:bodyPr wrap="square" lIns="0" tIns="0" rIns="0" bIns="0" rtlCol="0"/>
          <a:lstStyle/>
          <a:p>
            <a:endParaRPr/>
          </a:p>
        </p:txBody>
      </p:sp>
      <p:sp>
        <p:nvSpPr>
          <p:cNvPr id="27" name="bg object 27"/>
          <p:cNvSpPr/>
          <p:nvPr/>
        </p:nvSpPr>
        <p:spPr>
          <a:xfrm>
            <a:off x="228600" y="4381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B97E1"/>
          </a:solidFill>
        </p:spPr>
        <p:txBody>
          <a:bodyPr wrap="square" lIns="0" tIns="0" rIns="0" bIns="0" rtlCol="0"/>
          <a:lstStyle/>
          <a:p>
            <a:endParaRPr/>
          </a:p>
        </p:txBody>
      </p:sp>
      <p:sp>
        <p:nvSpPr>
          <p:cNvPr id="28" name="bg object 28"/>
          <p:cNvSpPr/>
          <p:nvPr/>
        </p:nvSpPr>
        <p:spPr>
          <a:xfrm>
            <a:off x="228600" y="45720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C97E1"/>
          </a:solidFill>
        </p:spPr>
        <p:txBody>
          <a:bodyPr wrap="square" lIns="0" tIns="0" rIns="0" bIns="0" rtlCol="0"/>
          <a:lstStyle/>
          <a:p>
            <a:endParaRPr/>
          </a:p>
        </p:txBody>
      </p:sp>
      <p:sp>
        <p:nvSpPr>
          <p:cNvPr id="29" name="bg object 29"/>
          <p:cNvSpPr/>
          <p:nvPr/>
        </p:nvSpPr>
        <p:spPr>
          <a:xfrm>
            <a:off x="228600" y="4762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D99E2"/>
          </a:solidFill>
        </p:spPr>
        <p:txBody>
          <a:bodyPr wrap="square" lIns="0" tIns="0" rIns="0" bIns="0" rtlCol="0"/>
          <a:lstStyle/>
          <a:p>
            <a:endParaRPr/>
          </a:p>
        </p:txBody>
      </p:sp>
      <p:sp>
        <p:nvSpPr>
          <p:cNvPr id="30" name="bg object 30"/>
          <p:cNvSpPr/>
          <p:nvPr/>
        </p:nvSpPr>
        <p:spPr>
          <a:xfrm>
            <a:off x="228600" y="49530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0E99E2"/>
          </a:solidFill>
        </p:spPr>
        <p:txBody>
          <a:bodyPr wrap="square" lIns="0" tIns="0" rIns="0" bIns="0" rtlCol="0"/>
          <a:lstStyle/>
          <a:p>
            <a:endParaRPr/>
          </a:p>
        </p:txBody>
      </p:sp>
      <p:sp>
        <p:nvSpPr>
          <p:cNvPr id="31" name="bg object 31"/>
          <p:cNvSpPr/>
          <p:nvPr/>
        </p:nvSpPr>
        <p:spPr>
          <a:xfrm>
            <a:off x="228600" y="51435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0F99E2"/>
          </a:solidFill>
        </p:spPr>
        <p:txBody>
          <a:bodyPr wrap="square" lIns="0" tIns="0" rIns="0" bIns="0" rtlCol="0"/>
          <a:lstStyle/>
          <a:p>
            <a:endParaRPr/>
          </a:p>
        </p:txBody>
      </p:sp>
      <p:sp>
        <p:nvSpPr>
          <p:cNvPr id="32" name="bg object 32"/>
          <p:cNvSpPr/>
          <p:nvPr/>
        </p:nvSpPr>
        <p:spPr>
          <a:xfrm>
            <a:off x="228600" y="53340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099E2"/>
          </a:solidFill>
        </p:spPr>
        <p:txBody>
          <a:bodyPr wrap="square" lIns="0" tIns="0" rIns="0" bIns="0" rtlCol="0"/>
          <a:lstStyle/>
          <a:p>
            <a:endParaRPr/>
          </a:p>
        </p:txBody>
      </p:sp>
      <p:sp>
        <p:nvSpPr>
          <p:cNvPr id="33" name="bg object 33"/>
          <p:cNvSpPr/>
          <p:nvPr/>
        </p:nvSpPr>
        <p:spPr>
          <a:xfrm>
            <a:off x="228600" y="55245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19AE2"/>
          </a:solidFill>
        </p:spPr>
        <p:txBody>
          <a:bodyPr wrap="square" lIns="0" tIns="0" rIns="0" bIns="0" rtlCol="0"/>
          <a:lstStyle/>
          <a:p>
            <a:endParaRPr/>
          </a:p>
        </p:txBody>
      </p:sp>
      <p:sp>
        <p:nvSpPr>
          <p:cNvPr id="34" name="bg object 34"/>
          <p:cNvSpPr/>
          <p:nvPr/>
        </p:nvSpPr>
        <p:spPr>
          <a:xfrm>
            <a:off x="228600" y="57150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29AE3"/>
          </a:solidFill>
        </p:spPr>
        <p:txBody>
          <a:bodyPr wrap="square" lIns="0" tIns="0" rIns="0" bIns="0" rtlCol="0"/>
          <a:lstStyle/>
          <a:p>
            <a:endParaRPr/>
          </a:p>
        </p:txBody>
      </p:sp>
      <p:sp>
        <p:nvSpPr>
          <p:cNvPr id="35" name="bg object 35"/>
          <p:cNvSpPr/>
          <p:nvPr/>
        </p:nvSpPr>
        <p:spPr>
          <a:xfrm>
            <a:off x="228600" y="59055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39BE3"/>
          </a:solidFill>
        </p:spPr>
        <p:txBody>
          <a:bodyPr wrap="square" lIns="0" tIns="0" rIns="0" bIns="0" rtlCol="0"/>
          <a:lstStyle/>
          <a:p>
            <a:endParaRPr/>
          </a:p>
        </p:txBody>
      </p:sp>
      <p:sp>
        <p:nvSpPr>
          <p:cNvPr id="36" name="bg object 36"/>
          <p:cNvSpPr/>
          <p:nvPr/>
        </p:nvSpPr>
        <p:spPr>
          <a:xfrm>
            <a:off x="228600" y="610870"/>
            <a:ext cx="8695690" cy="20320"/>
          </a:xfrm>
          <a:custGeom>
            <a:avLst/>
            <a:gdLst/>
            <a:ahLst/>
            <a:cxnLst/>
            <a:rect l="l" t="t" r="r" b="b"/>
            <a:pathLst>
              <a:path w="8695690" h="20320">
                <a:moveTo>
                  <a:pt x="0" y="20319"/>
                </a:moveTo>
                <a:lnTo>
                  <a:pt x="0" y="0"/>
                </a:lnTo>
                <a:lnTo>
                  <a:pt x="8695690" y="0"/>
                </a:lnTo>
                <a:lnTo>
                  <a:pt x="8695690" y="20319"/>
                </a:lnTo>
                <a:lnTo>
                  <a:pt x="0" y="20319"/>
                </a:lnTo>
                <a:close/>
              </a:path>
            </a:pathLst>
          </a:custGeom>
          <a:solidFill>
            <a:srgbClr val="149BE3"/>
          </a:solidFill>
        </p:spPr>
        <p:txBody>
          <a:bodyPr wrap="square" lIns="0" tIns="0" rIns="0" bIns="0" rtlCol="0"/>
          <a:lstStyle/>
          <a:p>
            <a:endParaRPr/>
          </a:p>
        </p:txBody>
      </p:sp>
      <p:sp>
        <p:nvSpPr>
          <p:cNvPr id="37" name="bg object 37"/>
          <p:cNvSpPr/>
          <p:nvPr/>
        </p:nvSpPr>
        <p:spPr>
          <a:xfrm>
            <a:off x="228600" y="629920"/>
            <a:ext cx="8695690" cy="20320"/>
          </a:xfrm>
          <a:custGeom>
            <a:avLst/>
            <a:gdLst/>
            <a:ahLst/>
            <a:cxnLst/>
            <a:rect l="l" t="t" r="r" b="b"/>
            <a:pathLst>
              <a:path w="8695690" h="20320">
                <a:moveTo>
                  <a:pt x="0" y="20319"/>
                </a:moveTo>
                <a:lnTo>
                  <a:pt x="0" y="0"/>
                </a:lnTo>
                <a:lnTo>
                  <a:pt x="8695690" y="0"/>
                </a:lnTo>
                <a:lnTo>
                  <a:pt x="8695690" y="20319"/>
                </a:lnTo>
                <a:lnTo>
                  <a:pt x="0" y="20319"/>
                </a:lnTo>
                <a:close/>
              </a:path>
            </a:pathLst>
          </a:custGeom>
          <a:solidFill>
            <a:srgbClr val="159CE3"/>
          </a:solidFill>
        </p:spPr>
        <p:txBody>
          <a:bodyPr wrap="square" lIns="0" tIns="0" rIns="0" bIns="0" rtlCol="0"/>
          <a:lstStyle/>
          <a:p>
            <a:endParaRPr/>
          </a:p>
        </p:txBody>
      </p:sp>
      <p:sp>
        <p:nvSpPr>
          <p:cNvPr id="38" name="bg object 38"/>
          <p:cNvSpPr/>
          <p:nvPr/>
        </p:nvSpPr>
        <p:spPr>
          <a:xfrm>
            <a:off x="228600" y="648969"/>
            <a:ext cx="8695690" cy="20320"/>
          </a:xfrm>
          <a:custGeom>
            <a:avLst/>
            <a:gdLst/>
            <a:ahLst/>
            <a:cxnLst/>
            <a:rect l="l" t="t" r="r" b="b"/>
            <a:pathLst>
              <a:path w="8695690" h="20320">
                <a:moveTo>
                  <a:pt x="0" y="20319"/>
                </a:moveTo>
                <a:lnTo>
                  <a:pt x="0" y="0"/>
                </a:lnTo>
                <a:lnTo>
                  <a:pt x="8695690" y="0"/>
                </a:lnTo>
                <a:lnTo>
                  <a:pt x="8695690" y="20319"/>
                </a:lnTo>
                <a:lnTo>
                  <a:pt x="0" y="20319"/>
                </a:lnTo>
                <a:close/>
              </a:path>
            </a:pathLst>
          </a:custGeom>
          <a:solidFill>
            <a:srgbClr val="169CE4"/>
          </a:solidFill>
        </p:spPr>
        <p:txBody>
          <a:bodyPr wrap="square" lIns="0" tIns="0" rIns="0" bIns="0" rtlCol="0"/>
          <a:lstStyle/>
          <a:p>
            <a:endParaRPr/>
          </a:p>
        </p:txBody>
      </p:sp>
      <p:sp>
        <p:nvSpPr>
          <p:cNvPr id="39" name="bg object 39"/>
          <p:cNvSpPr/>
          <p:nvPr/>
        </p:nvSpPr>
        <p:spPr>
          <a:xfrm>
            <a:off x="228600" y="668019"/>
            <a:ext cx="8695690" cy="20320"/>
          </a:xfrm>
          <a:custGeom>
            <a:avLst/>
            <a:gdLst/>
            <a:ahLst/>
            <a:cxnLst/>
            <a:rect l="l" t="t" r="r" b="b"/>
            <a:pathLst>
              <a:path w="8695690" h="20320">
                <a:moveTo>
                  <a:pt x="0" y="20319"/>
                </a:moveTo>
                <a:lnTo>
                  <a:pt x="0" y="0"/>
                </a:lnTo>
                <a:lnTo>
                  <a:pt x="8695690" y="0"/>
                </a:lnTo>
                <a:lnTo>
                  <a:pt x="8695690" y="20319"/>
                </a:lnTo>
                <a:lnTo>
                  <a:pt x="0" y="20319"/>
                </a:lnTo>
                <a:close/>
              </a:path>
            </a:pathLst>
          </a:custGeom>
          <a:solidFill>
            <a:srgbClr val="179DE4"/>
          </a:solidFill>
        </p:spPr>
        <p:txBody>
          <a:bodyPr wrap="square" lIns="0" tIns="0" rIns="0" bIns="0" rtlCol="0"/>
          <a:lstStyle/>
          <a:p>
            <a:endParaRPr/>
          </a:p>
        </p:txBody>
      </p:sp>
      <p:sp>
        <p:nvSpPr>
          <p:cNvPr id="40" name="bg object 40"/>
          <p:cNvSpPr/>
          <p:nvPr/>
        </p:nvSpPr>
        <p:spPr>
          <a:xfrm>
            <a:off x="228600" y="68706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89DE4"/>
          </a:solidFill>
        </p:spPr>
        <p:txBody>
          <a:bodyPr wrap="square" lIns="0" tIns="0" rIns="0" bIns="0" rtlCol="0"/>
          <a:lstStyle/>
          <a:p>
            <a:endParaRPr/>
          </a:p>
        </p:txBody>
      </p:sp>
      <p:sp>
        <p:nvSpPr>
          <p:cNvPr id="41" name="bg object 41"/>
          <p:cNvSpPr/>
          <p:nvPr/>
        </p:nvSpPr>
        <p:spPr>
          <a:xfrm>
            <a:off x="228600" y="70611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99EE4"/>
          </a:solidFill>
        </p:spPr>
        <p:txBody>
          <a:bodyPr wrap="square" lIns="0" tIns="0" rIns="0" bIns="0" rtlCol="0"/>
          <a:lstStyle/>
          <a:p>
            <a:endParaRPr/>
          </a:p>
        </p:txBody>
      </p:sp>
      <p:sp>
        <p:nvSpPr>
          <p:cNvPr id="42" name="bg object 42"/>
          <p:cNvSpPr/>
          <p:nvPr/>
        </p:nvSpPr>
        <p:spPr>
          <a:xfrm>
            <a:off x="228600" y="72516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A9EE5"/>
          </a:solidFill>
        </p:spPr>
        <p:txBody>
          <a:bodyPr wrap="square" lIns="0" tIns="0" rIns="0" bIns="0" rtlCol="0"/>
          <a:lstStyle/>
          <a:p>
            <a:endParaRPr/>
          </a:p>
        </p:txBody>
      </p:sp>
      <p:sp>
        <p:nvSpPr>
          <p:cNvPr id="43" name="bg object 43"/>
          <p:cNvSpPr/>
          <p:nvPr/>
        </p:nvSpPr>
        <p:spPr>
          <a:xfrm>
            <a:off x="228600" y="74421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B9FE5"/>
          </a:solidFill>
        </p:spPr>
        <p:txBody>
          <a:bodyPr wrap="square" lIns="0" tIns="0" rIns="0" bIns="0" rtlCol="0"/>
          <a:lstStyle/>
          <a:p>
            <a:endParaRPr/>
          </a:p>
        </p:txBody>
      </p:sp>
      <p:sp>
        <p:nvSpPr>
          <p:cNvPr id="44" name="bg object 44"/>
          <p:cNvSpPr/>
          <p:nvPr/>
        </p:nvSpPr>
        <p:spPr>
          <a:xfrm>
            <a:off x="228600" y="76326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C9FE5"/>
          </a:solidFill>
        </p:spPr>
        <p:txBody>
          <a:bodyPr wrap="square" lIns="0" tIns="0" rIns="0" bIns="0" rtlCol="0"/>
          <a:lstStyle/>
          <a:p>
            <a:endParaRPr/>
          </a:p>
        </p:txBody>
      </p:sp>
      <p:sp>
        <p:nvSpPr>
          <p:cNvPr id="45" name="bg object 45"/>
          <p:cNvSpPr/>
          <p:nvPr/>
        </p:nvSpPr>
        <p:spPr>
          <a:xfrm>
            <a:off x="228600" y="78231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DA0E5"/>
          </a:solidFill>
        </p:spPr>
        <p:txBody>
          <a:bodyPr wrap="square" lIns="0" tIns="0" rIns="0" bIns="0" rtlCol="0"/>
          <a:lstStyle/>
          <a:p>
            <a:endParaRPr/>
          </a:p>
        </p:txBody>
      </p:sp>
      <p:sp>
        <p:nvSpPr>
          <p:cNvPr id="46" name="bg object 46"/>
          <p:cNvSpPr/>
          <p:nvPr/>
        </p:nvSpPr>
        <p:spPr>
          <a:xfrm>
            <a:off x="228600" y="8026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1EA0E5"/>
          </a:solidFill>
        </p:spPr>
        <p:txBody>
          <a:bodyPr wrap="square" lIns="0" tIns="0" rIns="0" bIns="0" rtlCol="0"/>
          <a:lstStyle/>
          <a:p>
            <a:endParaRPr/>
          </a:p>
        </p:txBody>
      </p:sp>
      <p:sp>
        <p:nvSpPr>
          <p:cNvPr id="47" name="bg object 47"/>
          <p:cNvSpPr/>
          <p:nvPr/>
        </p:nvSpPr>
        <p:spPr>
          <a:xfrm>
            <a:off x="228600" y="82169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1FA1E6"/>
          </a:solidFill>
        </p:spPr>
        <p:txBody>
          <a:bodyPr wrap="square" lIns="0" tIns="0" rIns="0" bIns="0" rtlCol="0"/>
          <a:lstStyle/>
          <a:p>
            <a:endParaRPr/>
          </a:p>
        </p:txBody>
      </p:sp>
      <p:sp>
        <p:nvSpPr>
          <p:cNvPr id="48" name="bg object 48"/>
          <p:cNvSpPr/>
          <p:nvPr/>
        </p:nvSpPr>
        <p:spPr>
          <a:xfrm>
            <a:off x="228600" y="8407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0A1E6"/>
          </a:solidFill>
        </p:spPr>
        <p:txBody>
          <a:bodyPr wrap="square" lIns="0" tIns="0" rIns="0" bIns="0" rtlCol="0"/>
          <a:lstStyle/>
          <a:p>
            <a:endParaRPr/>
          </a:p>
        </p:txBody>
      </p:sp>
      <p:sp>
        <p:nvSpPr>
          <p:cNvPr id="49" name="bg object 49"/>
          <p:cNvSpPr/>
          <p:nvPr/>
        </p:nvSpPr>
        <p:spPr>
          <a:xfrm>
            <a:off x="228600" y="85979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1A2E6"/>
          </a:solidFill>
        </p:spPr>
        <p:txBody>
          <a:bodyPr wrap="square" lIns="0" tIns="0" rIns="0" bIns="0" rtlCol="0"/>
          <a:lstStyle/>
          <a:p>
            <a:endParaRPr/>
          </a:p>
        </p:txBody>
      </p:sp>
      <p:sp>
        <p:nvSpPr>
          <p:cNvPr id="50" name="bg object 50"/>
          <p:cNvSpPr/>
          <p:nvPr/>
        </p:nvSpPr>
        <p:spPr>
          <a:xfrm>
            <a:off x="228600" y="8788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2A2E6"/>
          </a:solidFill>
        </p:spPr>
        <p:txBody>
          <a:bodyPr wrap="square" lIns="0" tIns="0" rIns="0" bIns="0" rtlCol="0"/>
          <a:lstStyle/>
          <a:p>
            <a:endParaRPr/>
          </a:p>
        </p:txBody>
      </p:sp>
      <p:sp>
        <p:nvSpPr>
          <p:cNvPr id="51" name="bg object 51"/>
          <p:cNvSpPr/>
          <p:nvPr/>
        </p:nvSpPr>
        <p:spPr>
          <a:xfrm>
            <a:off x="228600" y="89789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3A3E7"/>
          </a:solidFill>
        </p:spPr>
        <p:txBody>
          <a:bodyPr wrap="square" lIns="0" tIns="0" rIns="0" bIns="0" rtlCol="0"/>
          <a:lstStyle/>
          <a:p>
            <a:endParaRPr/>
          </a:p>
        </p:txBody>
      </p:sp>
      <p:sp>
        <p:nvSpPr>
          <p:cNvPr id="52" name="bg object 52"/>
          <p:cNvSpPr/>
          <p:nvPr/>
        </p:nvSpPr>
        <p:spPr>
          <a:xfrm>
            <a:off x="228600" y="9169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4A3E7"/>
          </a:solidFill>
        </p:spPr>
        <p:txBody>
          <a:bodyPr wrap="square" lIns="0" tIns="0" rIns="0" bIns="0" rtlCol="0"/>
          <a:lstStyle/>
          <a:p>
            <a:endParaRPr/>
          </a:p>
        </p:txBody>
      </p:sp>
      <p:sp>
        <p:nvSpPr>
          <p:cNvPr id="53" name="bg object 53"/>
          <p:cNvSpPr/>
          <p:nvPr/>
        </p:nvSpPr>
        <p:spPr>
          <a:xfrm>
            <a:off x="228600" y="93599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5A4E7"/>
          </a:solidFill>
        </p:spPr>
        <p:txBody>
          <a:bodyPr wrap="square" lIns="0" tIns="0" rIns="0" bIns="0" rtlCol="0"/>
          <a:lstStyle/>
          <a:p>
            <a:endParaRPr/>
          </a:p>
        </p:txBody>
      </p:sp>
      <p:sp>
        <p:nvSpPr>
          <p:cNvPr id="54" name="bg object 54"/>
          <p:cNvSpPr/>
          <p:nvPr/>
        </p:nvSpPr>
        <p:spPr>
          <a:xfrm>
            <a:off x="228600" y="9550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6A4E7"/>
          </a:solidFill>
        </p:spPr>
        <p:txBody>
          <a:bodyPr wrap="square" lIns="0" tIns="0" rIns="0" bIns="0" rtlCol="0"/>
          <a:lstStyle/>
          <a:p>
            <a:endParaRPr/>
          </a:p>
        </p:txBody>
      </p:sp>
      <p:sp>
        <p:nvSpPr>
          <p:cNvPr id="55" name="bg object 55"/>
          <p:cNvSpPr/>
          <p:nvPr/>
        </p:nvSpPr>
        <p:spPr>
          <a:xfrm>
            <a:off x="228600" y="97409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7A5E8"/>
          </a:solidFill>
        </p:spPr>
        <p:txBody>
          <a:bodyPr wrap="square" lIns="0" tIns="0" rIns="0" bIns="0" rtlCol="0"/>
          <a:lstStyle/>
          <a:p>
            <a:endParaRPr/>
          </a:p>
        </p:txBody>
      </p:sp>
      <p:sp>
        <p:nvSpPr>
          <p:cNvPr id="56" name="bg object 56"/>
          <p:cNvSpPr/>
          <p:nvPr/>
        </p:nvSpPr>
        <p:spPr>
          <a:xfrm>
            <a:off x="228600" y="99314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8A5E8"/>
          </a:solidFill>
        </p:spPr>
        <p:txBody>
          <a:bodyPr wrap="square" lIns="0" tIns="0" rIns="0" bIns="0" rtlCol="0"/>
          <a:lstStyle/>
          <a:p>
            <a:endParaRPr/>
          </a:p>
        </p:txBody>
      </p:sp>
      <p:sp>
        <p:nvSpPr>
          <p:cNvPr id="57" name="bg object 57"/>
          <p:cNvSpPr/>
          <p:nvPr/>
        </p:nvSpPr>
        <p:spPr>
          <a:xfrm>
            <a:off x="228600" y="101219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9A6E8"/>
          </a:solidFill>
        </p:spPr>
        <p:txBody>
          <a:bodyPr wrap="square" lIns="0" tIns="0" rIns="0" bIns="0" rtlCol="0"/>
          <a:lstStyle/>
          <a:p>
            <a:endParaRPr/>
          </a:p>
        </p:txBody>
      </p:sp>
      <p:sp>
        <p:nvSpPr>
          <p:cNvPr id="58" name="bg object 58"/>
          <p:cNvSpPr/>
          <p:nvPr/>
        </p:nvSpPr>
        <p:spPr>
          <a:xfrm>
            <a:off x="228600" y="103124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AA6E8"/>
          </a:solidFill>
        </p:spPr>
        <p:txBody>
          <a:bodyPr wrap="square" lIns="0" tIns="0" rIns="0" bIns="0" rtlCol="0"/>
          <a:lstStyle/>
          <a:p>
            <a:endParaRPr/>
          </a:p>
        </p:txBody>
      </p:sp>
      <p:sp>
        <p:nvSpPr>
          <p:cNvPr id="59" name="bg object 59"/>
          <p:cNvSpPr/>
          <p:nvPr/>
        </p:nvSpPr>
        <p:spPr>
          <a:xfrm>
            <a:off x="228600" y="105028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BA7E8"/>
          </a:solidFill>
        </p:spPr>
        <p:txBody>
          <a:bodyPr wrap="square" lIns="0" tIns="0" rIns="0" bIns="0" rtlCol="0"/>
          <a:lstStyle/>
          <a:p>
            <a:endParaRPr/>
          </a:p>
        </p:txBody>
      </p:sp>
      <p:sp>
        <p:nvSpPr>
          <p:cNvPr id="60" name="bg object 60"/>
          <p:cNvSpPr/>
          <p:nvPr/>
        </p:nvSpPr>
        <p:spPr>
          <a:xfrm>
            <a:off x="228600" y="106933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CA7E9"/>
          </a:solidFill>
        </p:spPr>
        <p:txBody>
          <a:bodyPr wrap="square" lIns="0" tIns="0" rIns="0" bIns="0" rtlCol="0"/>
          <a:lstStyle/>
          <a:p>
            <a:endParaRPr/>
          </a:p>
        </p:txBody>
      </p:sp>
      <p:sp>
        <p:nvSpPr>
          <p:cNvPr id="61" name="bg object 61"/>
          <p:cNvSpPr/>
          <p:nvPr/>
        </p:nvSpPr>
        <p:spPr>
          <a:xfrm>
            <a:off x="228600" y="10896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2DA8E9"/>
          </a:solidFill>
        </p:spPr>
        <p:txBody>
          <a:bodyPr wrap="square" lIns="0" tIns="0" rIns="0" bIns="0" rtlCol="0"/>
          <a:lstStyle/>
          <a:p>
            <a:endParaRPr/>
          </a:p>
        </p:txBody>
      </p:sp>
      <p:sp>
        <p:nvSpPr>
          <p:cNvPr id="62" name="bg object 62"/>
          <p:cNvSpPr/>
          <p:nvPr/>
        </p:nvSpPr>
        <p:spPr>
          <a:xfrm>
            <a:off x="228600" y="11087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2EA8E9"/>
          </a:solidFill>
        </p:spPr>
        <p:txBody>
          <a:bodyPr wrap="square" lIns="0" tIns="0" rIns="0" bIns="0" rtlCol="0"/>
          <a:lstStyle/>
          <a:p>
            <a:endParaRPr/>
          </a:p>
        </p:txBody>
      </p:sp>
      <p:sp>
        <p:nvSpPr>
          <p:cNvPr id="63" name="bg object 63"/>
          <p:cNvSpPr/>
          <p:nvPr/>
        </p:nvSpPr>
        <p:spPr>
          <a:xfrm>
            <a:off x="228600" y="11277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2FA9E9"/>
          </a:solidFill>
        </p:spPr>
        <p:txBody>
          <a:bodyPr wrap="square" lIns="0" tIns="0" rIns="0" bIns="0" rtlCol="0"/>
          <a:lstStyle/>
          <a:p>
            <a:endParaRPr/>
          </a:p>
        </p:txBody>
      </p:sp>
      <p:sp>
        <p:nvSpPr>
          <p:cNvPr id="64" name="bg object 64"/>
          <p:cNvSpPr/>
          <p:nvPr/>
        </p:nvSpPr>
        <p:spPr>
          <a:xfrm>
            <a:off x="228600" y="11468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30A9EA"/>
          </a:solidFill>
        </p:spPr>
        <p:txBody>
          <a:bodyPr wrap="square" lIns="0" tIns="0" rIns="0" bIns="0" rtlCol="0"/>
          <a:lstStyle/>
          <a:p>
            <a:endParaRPr/>
          </a:p>
        </p:txBody>
      </p:sp>
      <p:sp>
        <p:nvSpPr>
          <p:cNvPr id="65" name="bg object 65"/>
          <p:cNvSpPr/>
          <p:nvPr/>
        </p:nvSpPr>
        <p:spPr>
          <a:xfrm>
            <a:off x="228600" y="116586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1AAEA"/>
          </a:solidFill>
        </p:spPr>
        <p:txBody>
          <a:bodyPr wrap="square" lIns="0" tIns="0" rIns="0" bIns="0" rtlCol="0"/>
          <a:lstStyle/>
          <a:p>
            <a:endParaRPr/>
          </a:p>
        </p:txBody>
      </p:sp>
      <p:sp>
        <p:nvSpPr>
          <p:cNvPr id="66" name="bg object 66"/>
          <p:cNvSpPr/>
          <p:nvPr/>
        </p:nvSpPr>
        <p:spPr>
          <a:xfrm>
            <a:off x="228600" y="118491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3AAEA"/>
          </a:solidFill>
        </p:spPr>
        <p:txBody>
          <a:bodyPr wrap="square" lIns="0" tIns="0" rIns="0" bIns="0" rtlCol="0"/>
          <a:lstStyle/>
          <a:p>
            <a:endParaRPr/>
          </a:p>
        </p:txBody>
      </p:sp>
      <p:sp>
        <p:nvSpPr>
          <p:cNvPr id="67" name="bg object 67"/>
          <p:cNvSpPr/>
          <p:nvPr/>
        </p:nvSpPr>
        <p:spPr>
          <a:xfrm>
            <a:off x="228600" y="120396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3ABEA"/>
          </a:solidFill>
        </p:spPr>
        <p:txBody>
          <a:bodyPr wrap="square" lIns="0" tIns="0" rIns="0" bIns="0" rtlCol="0"/>
          <a:lstStyle/>
          <a:p>
            <a:endParaRPr/>
          </a:p>
        </p:txBody>
      </p:sp>
      <p:sp>
        <p:nvSpPr>
          <p:cNvPr id="68" name="bg object 68"/>
          <p:cNvSpPr/>
          <p:nvPr/>
        </p:nvSpPr>
        <p:spPr>
          <a:xfrm>
            <a:off x="228600" y="122301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4ABEB"/>
          </a:solidFill>
        </p:spPr>
        <p:txBody>
          <a:bodyPr wrap="square" lIns="0" tIns="0" rIns="0" bIns="0" rtlCol="0"/>
          <a:lstStyle/>
          <a:p>
            <a:endParaRPr/>
          </a:p>
        </p:txBody>
      </p:sp>
      <p:sp>
        <p:nvSpPr>
          <p:cNvPr id="69" name="bg object 69"/>
          <p:cNvSpPr/>
          <p:nvPr/>
        </p:nvSpPr>
        <p:spPr>
          <a:xfrm>
            <a:off x="228600" y="124206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5ACEB"/>
          </a:solidFill>
        </p:spPr>
        <p:txBody>
          <a:bodyPr wrap="square" lIns="0" tIns="0" rIns="0" bIns="0" rtlCol="0"/>
          <a:lstStyle/>
          <a:p>
            <a:endParaRPr/>
          </a:p>
        </p:txBody>
      </p:sp>
      <p:sp>
        <p:nvSpPr>
          <p:cNvPr id="70" name="bg object 70"/>
          <p:cNvSpPr/>
          <p:nvPr/>
        </p:nvSpPr>
        <p:spPr>
          <a:xfrm>
            <a:off x="228600" y="126111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6ACEB"/>
          </a:solidFill>
        </p:spPr>
        <p:txBody>
          <a:bodyPr wrap="square" lIns="0" tIns="0" rIns="0" bIns="0" rtlCol="0"/>
          <a:lstStyle/>
          <a:p>
            <a:endParaRPr/>
          </a:p>
        </p:txBody>
      </p:sp>
      <p:sp>
        <p:nvSpPr>
          <p:cNvPr id="71" name="bg object 71"/>
          <p:cNvSpPr/>
          <p:nvPr/>
        </p:nvSpPr>
        <p:spPr>
          <a:xfrm>
            <a:off x="228600" y="12814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7ADEB"/>
          </a:solidFill>
        </p:spPr>
        <p:txBody>
          <a:bodyPr wrap="square" lIns="0" tIns="0" rIns="0" bIns="0" rtlCol="0"/>
          <a:lstStyle/>
          <a:p>
            <a:endParaRPr/>
          </a:p>
        </p:txBody>
      </p:sp>
      <p:sp>
        <p:nvSpPr>
          <p:cNvPr id="72" name="bg object 72"/>
          <p:cNvSpPr/>
          <p:nvPr/>
        </p:nvSpPr>
        <p:spPr>
          <a:xfrm>
            <a:off x="228600" y="130048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8ADEB"/>
          </a:solidFill>
        </p:spPr>
        <p:txBody>
          <a:bodyPr wrap="square" lIns="0" tIns="0" rIns="0" bIns="0" rtlCol="0"/>
          <a:lstStyle/>
          <a:p>
            <a:endParaRPr/>
          </a:p>
        </p:txBody>
      </p:sp>
      <p:sp>
        <p:nvSpPr>
          <p:cNvPr id="73" name="bg object 73"/>
          <p:cNvSpPr/>
          <p:nvPr/>
        </p:nvSpPr>
        <p:spPr>
          <a:xfrm>
            <a:off x="228600" y="13195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9AEEC"/>
          </a:solidFill>
        </p:spPr>
        <p:txBody>
          <a:bodyPr wrap="square" lIns="0" tIns="0" rIns="0" bIns="0" rtlCol="0"/>
          <a:lstStyle/>
          <a:p>
            <a:endParaRPr/>
          </a:p>
        </p:txBody>
      </p:sp>
      <p:sp>
        <p:nvSpPr>
          <p:cNvPr id="74" name="bg object 74"/>
          <p:cNvSpPr/>
          <p:nvPr/>
        </p:nvSpPr>
        <p:spPr>
          <a:xfrm>
            <a:off x="228600" y="133858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AAEEC"/>
          </a:solidFill>
        </p:spPr>
        <p:txBody>
          <a:bodyPr wrap="square" lIns="0" tIns="0" rIns="0" bIns="0" rtlCol="0"/>
          <a:lstStyle/>
          <a:p>
            <a:endParaRPr/>
          </a:p>
        </p:txBody>
      </p:sp>
      <p:sp>
        <p:nvSpPr>
          <p:cNvPr id="75" name="bg object 75"/>
          <p:cNvSpPr/>
          <p:nvPr/>
        </p:nvSpPr>
        <p:spPr>
          <a:xfrm>
            <a:off x="228600" y="13576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BAFEC"/>
          </a:solidFill>
        </p:spPr>
        <p:txBody>
          <a:bodyPr wrap="square" lIns="0" tIns="0" rIns="0" bIns="0" rtlCol="0"/>
          <a:lstStyle/>
          <a:p>
            <a:endParaRPr/>
          </a:p>
        </p:txBody>
      </p:sp>
      <p:sp>
        <p:nvSpPr>
          <p:cNvPr id="76" name="bg object 76"/>
          <p:cNvSpPr/>
          <p:nvPr/>
        </p:nvSpPr>
        <p:spPr>
          <a:xfrm>
            <a:off x="228600" y="137668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CAFEC"/>
          </a:solidFill>
        </p:spPr>
        <p:txBody>
          <a:bodyPr wrap="square" lIns="0" tIns="0" rIns="0" bIns="0" rtlCol="0"/>
          <a:lstStyle/>
          <a:p>
            <a:endParaRPr/>
          </a:p>
        </p:txBody>
      </p:sp>
      <p:sp>
        <p:nvSpPr>
          <p:cNvPr id="77" name="bg object 77"/>
          <p:cNvSpPr/>
          <p:nvPr/>
        </p:nvSpPr>
        <p:spPr>
          <a:xfrm>
            <a:off x="228600" y="13957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DB0ED"/>
          </a:solidFill>
        </p:spPr>
        <p:txBody>
          <a:bodyPr wrap="square" lIns="0" tIns="0" rIns="0" bIns="0" rtlCol="0"/>
          <a:lstStyle/>
          <a:p>
            <a:endParaRPr/>
          </a:p>
        </p:txBody>
      </p:sp>
      <p:sp>
        <p:nvSpPr>
          <p:cNvPr id="78" name="bg object 78"/>
          <p:cNvSpPr/>
          <p:nvPr/>
        </p:nvSpPr>
        <p:spPr>
          <a:xfrm>
            <a:off x="228600" y="141478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EB0ED"/>
          </a:solidFill>
        </p:spPr>
        <p:txBody>
          <a:bodyPr wrap="square" lIns="0" tIns="0" rIns="0" bIns="0" rtlCol="0"/>
          <a:lstStyle/>
          <a:p>
            <a:endParaRPr/>
          </a:p>
        </p:txBody>
      </p:sp>
      <p:sp>
        <p:nvSpPr>
          <p:cNvPr id="79" name="bg object 79"/>
          <p:cNvSpPr/>
          <p:nvPr/>
        </p:nvSpPr>
        <p:spPr>
          <a:xfrm>
            <a:off x="228600" y="14338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FB1ED"/>
          </a:solidFill>
        </p:spPr>
        <p:txBody>
          <a:bodyPr wrap="square" lIns="0" tIns="0" rIns="0" bIns="0" rtlCol="0"/>
          <a:lstStyle/>
          <a:p>
            <a:endParaRPr/>
          </a:p>
        </p:txBody>
      </p:sp>
      <p:sp>
        <p:nvSpPr>
          <p:cNvPr id="80" name="bg object 80"/>
          <p:cNvSpPr/>
          <p:nvPr/>
        </p:nvSpPr>
        <p:spPr>
          <a:xfrm>
            <a:off x="228600" y="145288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0B1ED"/>
          </a:solidFill>
        </p:spPr>
        <p:txBody>
          <a:bodyPr wrap="square" lIns="0" tIns="0" rIns="0" bIns="0" rtlCol="0"/>
          <a:lstStyle/>
          <a:p>
            <a:endParaRPr/>
          </a:p>
        </p:txBody>
      </p:sp>
      <p:sp>
        <p:nvSpPr>
          <p:cNvPr id="81" name="bg object 81"/>
          <p:cNvSpPr/>
          <p:nvPr/>
        </p:nvSpPr>
        <p:spPr>
          <a:xfrm>
            <a:off x="228600" y="147193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1B2EE"/>
          </a:solidFill>
        </p:spPr>
        <p:txBody>
          <a:bodyPr wrap="square" lIns="0" tIns="0" rIns="0" bIns="0" rtlCol="0"/>
          <a:lstStyle/>
          <a:p>
            <a:endParaRPr/>
          </a:p>
        </p:txBody>
      </p:sp>
      <p:sp>
        <p:nvSpPr>
          <p:cNvPr id="82" name="bg object 82"/>
          <p:cNvSpPr/>
          <p:nvPr/>
        </p:nvSpPr>
        <p:spPr>
          <a:xfrm>
            <a:off x="228600" y="149098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2B2EE"/>
          </a:solidFill>
        </p:spPr>
        <p:txBody>
          <a:bodyPr wrap="square" lIns="0" tIns="0" rIns="0" bIns="0" rtlCol="0"/>
          <a:lstStyle/>
          <a:p>
            <a:endParaRPr/>
          </a:p>
        </p:txBody>
      </p:sp>
      <p:sp>
        <p:nvSpPr>
          <p:cNvPr id="83" name="bg object 83"/>
          <p:cNvSpPr/>
          <p:nvPr/>
        </p:nvSpPr>
        <p:spPr>
          <a:xfrm>
            <a:off x="228600" y="151003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3B2EE"/>
          </a:solidFill>
        </p:spPr>
        <p:txBody>
          <a:bodyPr wrap="square" lIns="0" tIns="0" rIns="0" bIns="0" rtlCol="0"/>
          <a:lstStyle/>
          <a:p>
            <a:endParaRPr/>
          </a:p>
        </p:txBody>
      </p:sp>
      <p:sp>
        <p:nvSpPr>
          <p:cNvPr id="84" name="bg object 84"/>
          <p:cNvSpPr/>
          <p:nvPr/>
        </p:nvSpPr>
        <p:spPr>
          <a:xfrm>
            <a:off x="228600" y="152908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4B3EE"/>
          </a:solidFill>
        </p:spPr>
        <p:txBody>
          <a:bodyPr wrap="square" lIns="0" tIns="0" rIns="0" bIns="0" rtlCol="0"/>
          <a:lstStyle/>
          <a:p>
            <a:endParaRPr/>
          </a:p>
        </p:txBody>
      </p:sp>
      <p:sp>
        <p:nvSpPr>
          <p:cNvPr id="85" name="bg object 85"/>
          <p:cNvSpPr/>
          <p:nvPr/>
        </p:nvSpPr>
        <p:spPr>
          <a:xfrm>
            <a:off x="228600" y="154813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5B3EE"/>
          </a:solidFill>
        </p:spPr>
        <p:txBody>
          <a:bodyPr wrap="square" lIns="0" tIns="0" rIns="0" bIns="0" rtlCol="0"/>
          <a:lstStyle/>
          <a:p>
            <a:endParaRPr/>
          </a:p>
        </p:txBody>
      </p:sp>
      <p:sp>
        <p:nvSpPr>
          <p:cNvPr id="86" name="bg object 86"/>
          <p:cNvSpPr/>
          <p:nvPr/>
        </p:nvSpPr>
        <p:spPr>
          <a:xfrm>
            <a:off x="228600" y="156845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46B4EF"/>
          </a:solidFill>
        </p:spPr>
        <p:txBody>
          <a:bodyPr wrap="square" lIns="0" tIns="0" rIns="0" bIns="0" rtlCol="0"/>
          <a:lstStyle/>
          <a:p>
            <a:endParaRPr/>
          </a:p>
        </p:txBody>
      </p:sp>
      <p:sp>
        <p:nvSpPr>
          <p:cNvPr id="87" name="bg object 87"/>
          <p:cNvSpPr/>
          <p:nvPr/>
        </p:nvSpPr>
        <p:spPr>
          <a:xfrm>
            <a:off x="228600" y="158750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47B4EF"/>
          </a:solidFill>
        </p:spPr>
        <p:txBody>
          <a:bodyPr wrap="square" lIns="0" tIns="0" rIns="0" bIns="0" rtlCol="0"/>
          <a:lstStyle/>
          <a:p>
            <a:endParaRPr/>
          </a:p>
        </p:txBody>
      </p:sp>
      <p:sp>
        <p:nvSpPr>
          <p:cNvPr id="88" name="bg object 88"/>
          <p:cNvSpPr/>
          <p:nvPr/>
        </p:nvSpPr>
        <p:spPr>
          <a:xfrm>
            <a:off x="228600" y="160655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48B5EF"/>
          </a:solidFill>
        </p:spPr>
        <p:txBody>
          <a:bodyPr wrap="square" lIns="0" tIns="0" rIns="0" bIns="0" rtlCol="0"/>
          <a:lstStyle/>
          <a:p>
            <a:endParaRPr/>
          </a:p>
        </p:txBody>
      </p:sp>
      <p:sp>
        <p:nvSpPr>
          <p:cNvPr id="89" name="bg object 89"/>
          <p:cNvSpPr/>
          <p:nvPr/>
        </p:nvSpPr>
        <p:spPr>
          <a:xfrm>
            <a:off x="228600" y="162560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49B5EF"/>
          </a:solidFill>
        </p:spPr>
        <p:txBody>
          <a:bodyPr wrap="square" lIns="0" tIns="0" rIns="0" bIns="0" rtlCol="0"/>
          <a:lstStyle/>
          <a:p>
            <a:endParaRPr/>
          </a:p>
        </p:txBody>
      </p:sp>
      <p:sp>
        <p:nvSpPr>
          <p:cNvPr id="90" name="bg object 90"/>
          <p:cNvSpPr/>
          <p:nvPr/>
        </p:nvSpPr>
        <p:spPr>
          <a:xfrm>
            <a:off x="228600" y="164465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AB6F0"/>
          </a:solidFill>
        </p:spPr>
        <p:txBody>
          <a:bodyPr wrap="square" lIns="0" tIns="0" rIns="0" bIns="0" rtlCol="0"/>
          <a:lstStyle/>
          <a:p>
            <a:endParaRPr/>
          </a:p>
        </p:txBody>
      </p:sp>
      <p:sp>
        <p:nvSpPr>
          <p:cNvPr id="91" name="bg object 91"/>
          <p:cNvSpPr/>
          <p:nvPr/>
        </p:nvSpPr>
        <p:spPr>
          <a:xfrm>
            <a:off x="228600" y="166370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BB6F0"/>
          </a:solidFill>
        </p:spPr>
        <p:txBody>
          <a:bodyPr wrap="square" lIns="0" tIns="0" rIns="0" bIns="0" rtlCol="0"/>
          <a:lstStyle/>
          <a:p>
            <a:endParaRPr/>
          </a:p>
        </p:txBody>
      </p:sp>
      <p:sp>
        <p:nvSpPr>
          <p:cNvPr id="92" name="bg object 92"/>
          <p:cNvSpPr/>
          <p:nvPr/>
        </p:nvSpPr>
        <p:spPr>
          <a:xfrm>
            <a:off x="228600" y="168275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CB7F0"/>
          </a:solidFill>
        </p:spPr>
        <p:txBody>
          <a:bodyPr wrap="square" lIns="0" tIns="0" rIns="0" bIns="0" rtlCol="0"/>
          <a:lstStyle/>
          <a:p>
            <a:endParaRPr/>
          </a:p>
        </p:txBody>
      </p:sp>
      <p:sp>
        <p:nvSpPr>
          <p:cNvPr id="93" name="bg object 93"/>
          <p:cNvSpPr/>
          <p:nvPr/>
        </p:nvSpPr>
        <p:spPr>
          <a:xfrm>
            <a:off x="228600" y="170180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DB7F0"/>
          </a:solidFill>
        </p:spPr>
        <p:txBody>
          <a:bodyPr wrap="square" lIns="0" tIns="0" rIns="0" bIns="0" rtlCol="0"/>
          <a:lstStyle/>
          <a:p>
            <a:endParaRPr/>
          </a:p>
        </p:txBody>
      </p:sp>
      <p:sp>
        <p:nvSpPr>
          <p:cNvPr id="94" name="bg object 94"/>
          <p:cNvSpPr/>
          <p:nvPr/>
        </p:nvSpPr>
        <p:spPr>
          <a:xfrm>
            <a:off x="228600" y="172085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EB8F1"/>
          </a:solidFill>
        </p:spPr>
        <p:txBody>
          <a:bodyPr wrap="square" lIns="0" tIns="0" rIns="0" bIns="0" rtlCol="0"/>
          <a:lstStyle/>
          <a:p>
            <a:endParaRPr/>
          </a:p>
        </p:txBody>
      </p:sp>
      <p:sp>
        <p:nvSpPr>
          <p:cNvPr id="95" name="bg object 95"/>
          <p:cNvSpPr/>
          <p:nvPr/>
        </p:nvSpPr>
        <p:spPr>
          <a:xfrm>
            <a:off x="228600" y="173990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FB8F1"/>
          </a:solidFill>
        </p:spPr>
        <p:txBody>
          <a:bodyPr wrap="square" lIns="0" tIns="0" rIns="0" bIns="0" rtlCol="0"/>
          <a:lstStyle/>
          <a:p>
            <a:endParaRPr/>
          </a:p>
        </p:txBody>
      </p:sp>
      <p:sp>
        <p:nvSpPr>
          <p:cNvPr id="96" name="bg object 96"/>
          <p:cNvSpPr/>
          <p:nvPr/>
        </p:nvSpPr>
        <p:spPr>
          <a:xfrm>
            <a:off x="228600" y="176021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0B9F1"/>
          </a:solidFill>
        </p:spPr>
        <p:txBody>
          <a:bodyPr wrap="square" lIns="0" tIns="0" rIns="0" bIns="0" rtlCol="0"/>
          <a:lstStyle/>
          <a:p>
            <a:endParaRPr/>
          </a:p>
        </p:txBody>
      </p:sp>
      <p:sp>
        <p:nvSpPr>
          <p:cNvPr id="97" name="bg object 97"/>
          <p:cNvSpPr/>
          <p:nvPr/>
        </p:nvSpPr>
        <p:spPr>
          <a:xfrm>
            <a:off x="228600" y="177926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1B9F1"/>
          </a:solidFill>
        </p:spPr>
        <p:txBody>
          <a:bodyPr wrap="square" lIns="0" tIns="0" rIns="0" bIns="0" rtlCol="0"/>
          <a:lstStyle/>
          <a:p>
            <a:endParaRPr/>
          </a:p>
        </p:txBody>
      </p:sp>
      <p:sp>
        <p:nvSpPr>
          <p:cNvPr id="98" name="bg object 98"/>
          <p:cNvSpPr/>
          <p:nvPr/>
        </p:nvSpPr>
        <p:spPr>
          <a:xfrm>
            <a:off x="228600" y="179831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2BAF1"/>
          </a:solidFill>
        </p:spPr>
        <p:txBody>
          <a:bodyPr wrap="square" lIns="0" tIns="0" rIns="0" bIns="0" rtlCol="0"/>
          <a:lstStyle/>
          <a:p>
            <a:endParaRPr/>
          </a:p>
        </p:txBody>
      </p:sp>
      <p:sp>
        <p:nvSpPr>
          <p:cNvPr id="99" name="bg object 99"/>
          <p:cNvSpPr/>
          <p:nvPr/>
        </p:nvSpPr>
        <p:spPr>
          <a:xfrm>
            <a:off x="228600" y="181736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3BAF2"/>
          </a:solidFill>
        </p:spPr>
        <p:txBody>
          <a:bodyPr wrap="square" lIns="0" tIns="0" rIns="0" bIns="0" rtlCol="0"/>
          <a:lstStyle/>
          <a:p>
            <a:endParaRPr/>
          </a:p>
        </p:txBody>
      </p:sp>
      <p:sp>
        <p:nvSpPr>
          <p:cNvPr id="100" name="bg object 100"/>
          <p:cNvSpPr/>
          <p:nvPr/>
        </p:nvSpPr>
        <p:spPr>
          <a:xfrm>
            <a:off x="228600" y="183641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4BBF2"/>
          </a:solidFill>
        </p:spPr>
        <p:txBody>
          <a:bodyPr wrap="square" lIns="0" tIns="0" rIns="0" bIns="0" rtlCol="0"/>
          <a:lstStyle/>
          <a:p>
            <a:endParaRPr/>
          </a:p>
        </p:txBody>
      </p:sp>
      <p:sp>
        <p:nvSpPr>
          <p:cNvPr id="101" name="bg object 101"/>
          <p:cNvSpPr/>
          <p:nvPr/>
        </p:nvSpPr>
        <p:spPr>
          <a:xfrm>
            <a:off x="228600" y="185547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5BBF2"/>
          </a:solidFill>
        </p:spPr>
        <p:txBody>
          <a:bodyPr wrap="square" lIns="0" tIns="0" rIns="0" bIns="0" rtlCol="0"/>
          <a:lstStyle/>
          <a:p>
            <a:endParaRPr/>
          </a:p>
        </p:txBody>
      </p:sp>
      <p:sp>
        <p:nvSpPr>
          <p:cNvPr id="102" name="bg object 102"/>
          <p:cNvSpPr/>
          <p:nvPr/>
        </p:nvSpPr>
        <p:spPr>
          <a:xfrm>
            <a:off x="228600" y="187452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6BCF2"/>
          </a:solidFill>
        </p:spPr>
        <p:txBody>
          <a:bodyPr wrap="square" lIns="0" tIns="0" rIns="0" bIns="0" rtlCol="0"/>
          <a:lstStyle/>
          <a:p>
            <a:endParaRPr/>
          </a:p>
        </p:txBody>
      </p:sp>
      <p:sp>
        <p:nvSpPr>
          <p:cNvPr id="103" name="bg object 103"/>
          <p:cNvSpPr/>
          <p:nvPr/>
        </p:nvSpPr>
        <p:spPr>
          <a:xfrm>
            <a:off x="228600" y="189357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7BCF3"/>
          </a:solidFill>
        </p:spPr>
        <p:txBody>
          <a:bodyPr wrap="square" lIns="0" tIns="0" rIns="0" bIns="0" rtlCol="0"/>
          <a:lstStyle/>
          <a:p>
            <a:endParaRPr/>
          </a:p>
        </p:txBody>
      </p:sp>
      <p:sp>
        <p:nvSpPr>
          <p:cNvPr id="104" name="bg object 104"/>
          <p:cNvSpPr/>
          <p:nvPr/>
        </p:nvSpPr>
        <p:spPr>
          <a:xfrm>
            <a:off x="228600" y="191262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8BDF3"/>
          </a:solidFill>
        </p:spPr>
        <p:txBody>
          <a:bodyPr wrap="square" lIns="0" tIns="0" rIns="0" bIns="0" rtlCol="0"/>
          <a:lstStyle/>
          <a:p>
            <a:endParaRPr/>
          </a:p>
        </p:txBody>
      </p:sp>
      <p:sp>
        <p:nvSpPr>
          <p:cNvPr id="105" name="bg object 105"/>
          <p:cNvSpPr/>
          <p:nvPr/>
        </p:nvSpPr>
        <p:spPr>
          <a:xfrm>
            <a:off x="228600" y="193167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9BDF3"/>
          </a:solidFill>
        </p:spPr>
        <p:txBody>
          <a:bodyPr wrap="square" lIns="0" tIns="0" rIns="0" bIns="0" rtlCol="0"/>
          <a:lstStyle/>
          <a:p>
            <a:endParaRPr/>
          </a:p>
        </p:txBody>
      </p:sp>
      <p:sp>
        <p:nvSpPr>
          <p:cNvPr id="106" name="bg object 106"/>
          <p:cNvSpPr/>
          <p:nvPr/>
        </p:nvSpPr>
        <p:spPr>
          <a:xfrm>
            <a:off x="228600" y="195072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ABEF3"/>
          </a:solidFill>
        </p:spPr>
        <p:txBody>
          <a:bodyPr wrap="square" lIns="0" tIns="0" rIns="0" bIns="0" rtlCol="0"/>
          <a:lstStyle/>
          <a:p>
            <a:endParaRPr/>
          </a:p>
        </p:txBody>
      </p:sp>
      <p:sp>
        <p:nvSpPr>
          <p:cNvPr id="107" name="bg object 107"/>
          <p:cNvSpPr/>
          <p:nvPr/>
        </p:nvSpPr>
        <p:spPr>
          <a:xfrm>
            <a:off x="228600" y="196977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BBEF4"/>
          </a:solidFill>
        </p:spPr>
        <p:txBody>
          <a:bodyPr wrap="square" lIns="0" tIns="0" rIns="0" bIns="0" rtlCol="0"/>
          <a:lstStyle/>
          <a:p>
            <a:endParaRPr/>
          </a:p>
        </p:txBody>
      </p:sp>
      <p:sp>
        <p:nvSpPr>
          <p:cNvPr id="108" name="bg object 108"/>
          <p:cNvSpPr/>
          <p:nvPr/>
        </p:nvSpPr>
        <p:spPr>
          <a:xfrm>
            <a:off x="228600" y="198882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CBFF4"/>
          </a:solidFill>
        </p:spPr>
        <p:txBody>
          <a:bodyPr wrap="square" lIns="0" tIns="0" rIns="0" bIns="0" rtlCol="0"/>
          <a:lstStyle/>
          <a:p>
            <a:endParaRPr/>
          </a:p>
        </p:txBody>
      </p:sp>
      <p:sp>
        <p:nvSpPr>
          <p:cNvPr id="109" name="bg object 109"/>
          <p:cNvSpPr/>
          <p:nvPr/>
        </p:nvSpPr>
        <p:spPr>
          <a:xfrm>
            <a:off x="228600" y="200787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DBFF4"/>
          </a:solidFill>
        </p:spPr>
        <p:txBody>
          <a:bodyPr wrap="square" lIns="0" tIns="0" rIns="0" bIns="0" rtlCol="0"/>
          <a:lstStyle/>
          <a:p>
            <a:endParaRPr/>
          </a:p>
        </p:txBody>
      </p:sp>
      <p:sp>
        <p:nvSpPr>
          <p:cNvPr id="110" name="bg object 110"/>
          <p:cNvSpPr/>
          <p:nvPr/>
        </p:nvSpPr>
        <p:spPr>
          <a:xfrm>
            <a:off x="228600" y="202692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EC0F4"/>
          </a:solidFill>
        </p:spPr>
        <p:txBody>
          <a:bodyPr wrap="square" lIns="0" tIns="0" rIns="0" bIns="0" rtlCol="0"/>
          <a:lstStyle/>
          <a:p>
            <a:endParaRPr/>
          </a:p>
        </p:txBody>
      </p:sp>
      <p:sp>
        <p:nvSpPr>
          <p:cNvPr id="111" name="bg object 111"/>
          <p:cNvSpPr/>
          <p:nvPr/>
        </p:nvSpPr>
        <p:spPr>
          <a:xfrm>
            <a:off x="228600" y="204723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5FC0F4"/>
          </a:solidFill>
        </p:spPr>
        <p:txBody>
          <a:bodyPr wrap="square" lIns="0" tIns="0" rIns="0" bIns="0" rtlCol="0"/>
          <a:lstStyle/>
          <a:p>
            <a:endParaRPr/>
          </a:p>
        </p:txBody>
      </p:sp>
      <p:sp>
        <p:nvSpPr>
          <p:cNvPr id="112" name="bg object 112"/>
          <p:cNvSpPr/>
          <p:nvPr/>
        </p:nvSpPr>
        <p:spPr>
          <a:xfrm>
            <a:off x="228600" y="206628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60C1F5"/>
          </a:solidFill>
        </p:spPr>
        <p:txBody>
          <a:bodyPr wrap="square" lIns="0" tIns="0" rIns="0" bIns="0" rtlCol="0"/>
          <a:lstStyle/>
          <a:p>
            <a:endParaRPr/>
          </a:p>
        </p:txBody>
      </p:sp>
      <p:sp>
        <p:nvSpPr>
          <p:cNvPr id="113" name="bg object 113"/>
          <p:cNvSpPr/>
          <p:nvPr/>
        </p:nvSpPr>
        <p:spPr>
          <a:xfrm>
            <a:off x="228600" y="208533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61C1F5"/>
          </a:solidFill>
        </p:spPr>
        <p:txBody>
          <a:bodyPr wrap="square" lIns="0" tIns="0" rIns="0" bIns="0" rtlCol="0"/>
          <a:lstStyle/>
          <a:p>
            <a:endParaRPr/>
          </a:p>
        </p:txBody>
      </p:sp>
      <p:sp>
        <p:nvSpPr>
          <p:cNvPr id="114" name="bg object 114"/>
          <p:cNvSpPr/>
          <p:nvPr/>
        </p:nvSpPr>
        <p:spPr>
          <a:xfrm>
            <a:off x="228600" y="210438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62C2F5"/>
          </a:solidFill>
        </p:spPr>
        <p:txBody>
          <a:bodyPr wrap="square" lIns="0" tIns="0" rIns="0" bIns="0" rtlCol="0"/>
          <a:lstStyle/>
          <a:p>
            <a:endParaRPr/>
          </a:p>
        </p:txBody>
      </p:sp>
      <p:sp>
        <p:nvSpPr>
          <p:cNvPr id="115" name="bg object 115"/>
          <p:cNvSpPr/>
          <p:nvPr/>
        </p:nvSpPr>
        <p:spPr>
          <a:xfrm>
            <a:off x="228600" y="212343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3C2F5"/>
          </a:solidFill>
        </p:spPr>
        <p:txBody>
          <a:bodyPr wrap="square" lIns="0" tIns="0" rIns="0" bIns="0" rtlCol="0"/>
          <a:lstStyle/>
          <a:p>
            <a:endParaRPr/>
          </a:p>
        </p:txBody>
      </p:sp>
      <p:sp>
        <p:nvSpPr>
          <p:cNvPr id="116" name="bg object 116"/>
          <p:cNvSpPr/>
          <p:nvPr/>
        </p:nvSpPr>
        <p:spPr>
          <a:xfrm>
            <a:off x="228600" y="214248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4C3F6"/>
          </a:solidFill>
        </p:spPr>
        <p:txBody>
          <a:bodyPr wrap="square" lIns="0" tIns="0" rIns="0" bIns="0" rtlCol="0"/>
          <a:lstStyle/>
          <a:p>
            <a:endParaRPr/>
          </a:p>
        </p:txBody>
      </p:sp>
      <p:sp>
        <p:nvSpPr>
          <p:cNvPr id="117" name="bg object 117"/>
          <p:cNvSpPr/>
          <p:nvPr/>
        </p:nvSpPr>
        <p:spPr>
          <a:xfrm>
            <a:off x="228600" y="216153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6C3F6"/>
          </a:solidFill>
        </p:spPr>
        <p:txBody>
          <a:bodyPr wrap="square" lIns="0" tIns="0" rIns="0" bIns="0" rtlCol="0"/>
          <a:lstStyle/>
          <a:p>
            <a:endParaRPr/>
          </a:p>
        </p:txBody>
      </p:sp>
      <p:sp>
        <p:nvSpPr>
          <p:cNvPr id="118" name="bg object 118"/>
          <p:cNvSpPr/>
          <p:nvPr/>
        </p:nvSpPr>
        <p:spPr>
          <a:xfrm>
            <a:off x="228600" y="218058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6C4F6"/>
          </a:solidFill>
        </p:spPr>
        <p:txBody>
          <a:bodyPr wrap="square" lIns="0" tIns="0" rIns="0" bIns="0" rtlCol="0"/>
          <a:lstStyle/>
          <a:p>
            <a:endParaRPr/>
          </a:p>
        </p:txBody>
      </p:sp>
      <p:sp>
        <p:nvSpPr>
          <p:cNvPr id="119" name="bg object 119"/>
          <p:cNvSpPr/>
          <p:nvPr/>
        </p:nvSpPr>
        <p:spPr>
          <a:xfrm>
            <a:off x="228600" y="219963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7C4F6"/>
          </a:solidFill>
        </p:spPr>
        <p:txBody>
          <a:bodyPr wrap="square" lIns="0" tIns="0" rIns="0" bIns="0" rtlCol="0"/>
          <a:lstStyle/>
          <a:p>
            <a:endParaRPr/>
          </a:p>
        </p:txBody>
      </p:sp>
      <p:sp>
        <p:nvSpPr>
          <p:cNvPr id="120" name="bg object 120"/>
          <p:cNvSpPr/>
          <p:nvPr/>
        </p:nvSpPr>
        <p:spPr>
          <a:xfrm>
            <a:off x="228600" y="221868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8C5F7"/>
          </a:solidFill>
        </p:spPr>
        <p:txBody>
          <a:bodyPr wrap="square" lIns="0" tIns="0" rIns="0" bIns="0" rtlCol="0"/>
          <a:lstStyle/>
          <a:p>
            <a:endParaRPr/>
          </a:p>
        </p:txBody>
      </p:sp>
      <p:sp>
        <p:nvSpPr>
          <p:cNvPr id="121" name="bg object 121"/>
          <p:cNvSpPr/>
          <p:nvPr/>
        </p:nvSpPr>
        <p:spPr>
          <a:xfrm>
            <a:off x="228600" y="22390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9C5F7"/>
          </a:solidFill>
        </p:spPr>
        <p:txBody>
          <a:bodyPr wrap="square" lIns="0" tIns="0" rIns="0" bIns="0" rtlCol="0"/>
          <a:lstStyle/>
          <a:p>
            <a:endParaRPr/>
          </a:p>
        </p:txBody>
      </p:sp>
      <p:sp>
        <p:nvSpPr>
          <p:cNvPr id="122" name="bg object 122"/>
          <p:cNvSpPr/>
          <p:nvPr/>
        </p:nvSpPr>
        <p:spPr>
          <a:xfrm>
            <a:off x="228600" y="22580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AC6F7"/>
          </a:solidFill>
        </p:spPr>
        <p:txBody>
          <a:bodyPr wrap="square" lIns="0" tIns="0" rIns="0" bIns="0" rtlCol="0"/>
          <a:lstStyle/>
          <a:p>
            <a:endParaRPr/>
          </a:p>
        </p:txBody>
      </p:sp>
      <p:sp>
        <p:nvSpPr>
          <p:cNvPr id="123" name="bg object 123"/>
          <p:cNvSpPr/>
          <p:nvPr/>
        </p:nvSpPr>
        <p:spPr>
          <a:xfrm>
            <a:off x="228600" y="22771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BC6F7"/>
          </a:solidFill>
        </p:spPr>
        <p:txBody>
          <a:bodyPr wrap="square" lIns="0" tIns="0" rIns="0" bIns="0" rtlCol="0"/>
          <a:lstStyle/>
          <a:p>
            <a:endParaRPr/>
          </a:p>
        </p:txBody>
      </p:sp>
      <p:sp>
        <p:nvSpPr>
          <p:cNvPr id="124" name="bg object 124"/>
          <p:cNvSpPr/>
          <p:nvPr/>
        </p:nvSpPr>
        <p:spPr>
          <a:xfrm>
            <a:off x="228600" y="22961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CC7F7"/>
          </a:solidFill>
        </p:spPr>
        <p:txBody>
          <a:bodyPr wrap="square" lIns="0" tIns="0" rIns="0" bIns="0" rtlCol="0"/>
          <a:lstStyle/>
          <a:p>
            <a:endParaRPr/>
          </a:p>
        </p:txBody>
      </p:sp>
      <p:sp>
        <p:nvSpPr>
          <p:cNvPr id="125" name="bg object 125"/>
          <p:cNvSpPr/>
          <p:nvPr/>
        </p:nvSpPr>
        <p:spPr>
          <a:xfrm>
            <a:off x="228600" y="23152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DC7F8"/>
          </a:solidFill>
        </p:spPr>
        <p:txBody>
          <a:bodyPr wrap="square" lIns="0" tIns="0" rIns="0" bIns="0" rtlCol="0"/>
          <a:lstStyle/>
          <a:p>
            <a:endParaRPr/>
          </a:p>
        </p:txBody>
      </p:sp>
      <p:sp>
        <p:nvSpPr>
          <p:cNvPr id="126" name="bg object 126"/>
          <p:cNvSpPr/>
          <p:nvPr/>
        </p:nvSpPr>
        <p:spPr>
          <a:xfrm>
            <a:off x="228600" y="23342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EC8F8"/>
          </a:solidFill>
        </p:spPr>
        <p:txBody>
          <a:bodyPr wrap="square" lIns="0" tIns="0" rIns="0" bIns="0" rtlCol="0"/>
          <a:lstStyle/>
          <a:p>
            <a:endParaRPr/>
          </a:p>
        </p:txBody>
      </p:sp>
      <p:sp>
        <p:nvSpPr>
          <p:cNvPr id="127" name="bg object 127"/>
          <p:cNvSpPr/>
          <p:nvPr/>
        </p:nvSpPr>
        <p:spPr>
          <a:xfrm>
            <a:off x="228600" y="23533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FC8F8"/>
          </a:solidFill>
        </p:spPr>
        <p:txBody>
          <a:bodyPr wrap="square" lIns="0" tIns="0" rIns="0" bIns="0" rtlCol="0"/>
          <a:lstStyle/>
          <a:p>
            <a:endParaRPr/>
          </a:p>
        </p:txBody>
      </p:sp>
      <p:sp>
        <p:nvSpPr>
          <p:cNvPr id="128" name="bg object 128"/>
          <p:cNvSpPr/>
          <p:nvPr/>
        </p:nvSpPr>
        <p:spPr>
          <a:xfrm>
            <a:off x="228600" y="23723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70C9F8"/>
          </a:solidFill>
        </p:spPr>
        <p:txBody>
          <a:bodyPr wrap="square" lIns="0" tIns="0" rIns="0" bIns="0" rtlCol="0"/>
          <a:lstStyle/>
          <a:p>
            <a:endParaRPr/>
          </a:p>
        </p:txBody>
      </p:sp>
      <p:sp>
        <p:nvSpPr>
          <p:cNvPr id="129" name="bg object 129"/>
          <p:cNvSpPr/>
          <p:nvPr/>
        </p:nvSpPr>
        <p:spPr>
          <a:xfrm>
            <a:off x="228600" y="23914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71C9F9"/>
          </a:solidFill>
        </p:spPr>
        <p:txBody>
          <a:bodyPr wrap="square" lIns="0" tIns="0" rIns="0" bIns="0" rtlCol="0"/>
          <a:lstStyle/>
          <a:p>
            <a:endParaRPr/>
          </a:p>
        </p:txBody>
      </p:sp>
      <p:sp>
        <p:nvSpPr>
          <p:cNvPr id="130" name="bg object 130"/>
          <p:cNvSpPr/>
          <p:nvPr/>
        </p:nvSpPr>
        <p:spPr>
          <a:xfrm>
            <a:off x="228600" y="241046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2CAF9"/>
          </a:solidFill>
        </p:spPr>
        <p:txBody>
          <a:bodyPr wrap="square" lIns="0" tIns="0" rIns="0" bIns="0" rtlCol="0"/>
          <a:lstStyle/>
          <a:p>
            <a:endParaRPr/>
          </a:p>
        </p:txBody>
      </p:sp>
      <p:sp>
        <p:nvSpPr>
          <p:cNvPr id="131" name="bg object 131"/>
          <p:cNvSpPr/>
          <p:nvPr/>
        </p:nvSpPr>
        <p:spPr>
          <a:xfrm>
            <a:off x="228600" y="242951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3CAF9"/>
          </a:solidFill>
        </p:spPr>
        <p:txBody>
          <a:bodyPr wrap="square" lIns="0" tIns="0" rIns="0" bIns="0" rtlCol="0"/>
          <a:lstStyle/>
          <a:p>
            <a:endParaRPr/>
          </a:p>
        </p:txBody>
      </p:sp>
      <p:sp>
        <p:nvSpPr>
          <p:cNvPr id="132" name="bg object 132"/>
          <p:cNvSpPr/>
          <p:nvPr/>
        </p:nvSpPr>
        <p:spPr>
          <a:xfrm>
            <a:off x="228600" y="244856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4CCF9"/>
          </a:solidFill>
        </p:spPr>
        <p:txBody>
          <a:bodyPr wrap="square" lIns="0" tIns="0" rIns="0" bIns="0" rtlCol="0"/>
          <a:lstStyle/>
          <a:p>
            <a:endParaRPr/>
          </a:p>
        </p:txBody>
      </p:sp>
      <p:sp>
        <p:nvSpPr>
          <p:cNvPr id="133" name="bg object 133"/>
          <p:cNvSpPr/>
          <p:nvPr/>
        </p:nvSpPr>
        <p:spPr>
          <a:xfrm>
            <a:off x="228600" y="246761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5CCFA"/>
          </a:solidFill>
        </p:spPr>
        <p:txBody>
          <a:bodyPr wrap="square" lIns="0" tIns="0" rIns="0" bIns="0" rtlCol="0"/>
          <a:lstStyle/>
          <a:p>
            <a:endParaRPr/>
          </a:p>
        </p:txBody>
      </p:sp>
      <p:sp>
        <p:nvSpPr>
          <p:cNvPr id="134" name="bg object 134"/>
          <p:cNvSpPr/>
          <p:nvPr/>
        </p:nvSpPr>
        <p:spPr>
          <a:xfrm>
            <a:off x="228600" y="248666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6CCFA"/>
          </a:solidFill>
        </p:spPr>
        <p:txBody>
          <a:bodyPr wrap="square" lIns="0" tIns="0" rIns="0" bIns="0" rtlCol="0"/>
          <a:lstStyle/>
          <a:p>
            <a:endParaRPr/>
          </a:p>
        </p:txBody>
      </p:sp>
      <p:sp>
        <p:nvSpPr>
          <p:cNvPr id="135" name="bg object 135"/>
          <p:cNvSpPr/>
          <p:nvPr/>
        </p:nvSpPr>
        <p:spPr>
          <a:xfrm>
            <a:off x="228600" y="250571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7CCFA"/>
          </a:solidFill>
        </p:spPr>
        <p:txBody>
          <a:bodyPr wrap="square" lIns="0" tIns="0" rIns="0" bIns="0" rtlCol="0"/>
          <a:lstStyle/>
          <a:p>
            <a:endParaRPr/>
          </a:p>
        </p:txBody>
      </p:sp>
      <p:sp>
        <p:nvSpPr>
          <p:cNvPr id="136" name="bg object 136"/>
          <p:cNvSpPr/>
          <p:nvPr/>
        </p:nvSpPr>
        <p:spPr>
          <a:xfrm>
            <a:off x="228600" y="252602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78CDFA"/>
          </a:solidFill>
        </p:spPr>
        <p:txBody>
          <a:bodyPr wrap="square" lIns="0" tIns="0" rIns="0" bIns="0" rtlCol="0"/>
          <a:lstStyle/>
          <a:p>
            <a:endParaRPr/>
          </a:p>
        </p:txBody>
      </p:sp>
      <p:sp>
        <p:nvSpPr>
          <p:cNvPr id="137" name="bg object 137"/>
          <p:cNvSpPr/>
          <p:nvPr/>
        </p:nvSpPr>
        <p:spPr>
          <a:xfrm>
            <a:off x="228600" y="254507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79CDFA"/>
          </a:solidFill>
        </p:spPr>
        <p:txBody>
          <a:bodyPr wrap="square" lIns="0" tIns="0" rIns="0" bIns="0" rtlCol="0"/>
          <a:lstStyle/>
          <a:p>
            <a:endParaRPr/>
          </a:p>
        </p:txBody>
      </p:sp>
      <p:sp>
        <p:nvSpPr>
          <p:cNvPr id="138" name="bg object 138"/>
          <p:cNvSpPr/>
          <p:nvPr/>
        </p:nvSpPr>
        <p:spPr>
          <a:xfrm>
            <a:off x="228600" y="256412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7ACEFB"/>
          </a:solidFill>
        </p:spPr>
        <p:txBody>
          <a:bodyPr wrap="square" lIns="0" tIns="0" rIns="0" bIns="0" rtlCol="0"/>
          <a:lstStyle/>
          <a:p>
            <a:endParaRPr/>
          </a:p>
        </p:txBody>
      </p:sp>
      <p:sp>
        <p:nvSpPr>
          <p:cNvPr id="139" name="bg object 139"/>
          <p:cNvSpPr/>
          <p:nvPr/>
        </p:nvSpPr>
        <p:spPr>
          <a:xfrm>
            <a:off x="228600" y="258317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7BCEFB"/>
          </a:solidFill>
        </p:spPr>
        <p:txBody>
          <a:bodyPr wrap="square" lIns="0" tIns="0" rIns="0" bIns="0" rtlCol="0"/>
          <a:lstStyle/>
          <a:p>
            <a:endParaRPr/>
          </a:p>
        </p:txBody>
      </p:sp>
      <p:sp>
        <p:nvSpPr>
          <p:cNvPr id="140" name="bg object 140"/>
          <p:cNvSpPr/>
          <p:nvPr/>
        </p:nvSpPr>
        <p:spPr>
          <a:xfrm>
            <a:off x="228600" y="2602229"/>
            <a:ext cx="8695690" cy="21590"/>
          </a:xfrm>
          <a:custGeom>
            <a:avLst/>
            <a:gdLst/>
            <a:ahLst/>
            <a:cxnLst/>
            <a:rect l="l" t="t" r="r" b="b"/>
            <a:pathLst>
              <a:path w="8695690" h="21589">
                <a:moveTo>
                  <a:pt x="8695690" y="0"/>
                </a:moveTo>
                <a:lnTo>
                  <a:pt x="0" y="0"/>
                </a:lnTo>
                <a:lnTo>
                  <a:pt x="0" y="20320"/>
                </a:lnTo>
                <a:lnTo>
                  <a:pt x="114" y="21590"/>
                </a:lnTo>
                <a:lnTo>
                  <a:pt x="8695436" y="21590"/>
                </a:lnTo>
                <a:lnTo>
                  <a:pt x="8695436" y="20320"/>
                </a:lnTo>
                <a:lnTo>
                  <a:pt x="8695690" y="20320"/>
                </a:lnTo>
                <a:lnTo>
                  <a:pt x="8695690" y="0"/>
                </a:lnTo>
                <a:close/>
              </a:path>
            </a:pathLst>
          </a:custGeom>
          <a:solidFill>
            <a:srgbClr val="7CCFFB"/>
          </a:solidFill>
        </p:spPr>
        <p:txBody>
          <a:bodyPr wrap="square" lIns="0" tIns="0" rIns="0" bIns="0" rtlCol="0"/>
          <a:lstStyle/>
          <a:p>
            <a:endParaRPr/>
          </a:p>
        </p:txBody>
      </p:sp>
      <p:sp>
        <p:nvSpPr>
          <p:cNvPr id="141" name="bg object 141"/>
          <p:cNvSpPr/>
          <p:nvPr/>
        </p:nvSpPr>
        <p:spPr>
          <a:xfrm>
            <a:off x="228600" y="2621279"/>
            <a:ext cx="8695690" cy="21590"/>
          </a:xfrm>
          <a:custGeom>
            <a:avLst/>
            <a:gdLst/>
            <a:ahLst/>
            <a:cxnLst/>
            <a:rect l="l" t="t" r="r" b="b"/>
            <a:pathLst>
              <a:path w="8695690" h="21589">
                <a:moveTo>
                  <a:pt x="8695690" y="0"/>
                </a:moveTo>
                <a:lnTo>
                  <a:pt x="0" y="0"/>
                </a:lnTo>
                <a:lnTo>
                  <a:pt x="0" y="1270"/>
                </a:lnTo>
                <a:lnTo>
                  <a:pt x="1270" y="7620"/>
                </a:lnTo>
                <a:lnTo>
                  <a:pt x="3810" y="16510"/>
                </a:lnTo>
                <a:lnTo>
                  <a:pt x="5503" y="21590"/>
                </a:lnTo>
                <a:lnTo>
                  <a:pt x="8689340" y="21590"/>
                </a:lnTo>
                <a:lnTo>
                  <a:pt x="8691880" y="16510"/>
                </a:lnTo>
                <a:lnTo>
                  <a:pt x="8693150" y="7620"/>
                </a:lnTo>
                <a:lnTo>
                  <a:pt x="8695690" y="1270"/>
                </a:lnTo>
                <a:lnTo>
                  <a:pt x="8695690" y="0"/>
                </a:lnTo>
                <a:close/>
              </a:path>
            </a:pathLst>
          </a:custGeom>
          <a:solidFill>
            <a:srgbClr val="7DCFFB"/>
          </a:solidFill>
        </p:spPr>
        <p:txBody>
          <a:bodyPr wrap="square" lIns="0" tIns="0" rIns="0" bIns="0" rtlCol="0"/>
          <a:lstStyle/>
          <a:p>
            <a:endParaRPr/>
          </a:p>
        </p:txBody>
      </p:sp>
      <p:sp>
        <p:nvSpPr>
          <p:cNvPr id="142" name="bg object 142"/>
          <p:cNvSpPr/>
          <p:nvPr/>
        </p:nvSpPr>
        <p:spPr>
          <a:xfrm>
            <a:off x="233256" y="2640329"/>
            <a:ext cx="8686165" cy="21590"/>
          </a:xfrm>
          <a:custGeom>
            <a:avLst/>
            <a:gdLst/>
            <a:ahLst/>
            <a:cxnLst/>
            <a:rect l="l" t="t" r="r" b="b"/>
            <a:pathLst>
              <a:path w="8686165" h="21589">
                <a:moveTo>
                  <a:pt x="8685953" y="0"/>
                </a:moveTo>
                <a:lnTo>
                  <a:pt x="0" y="0"/>
                </a:lnTo>
                <a:lnTo>
                  <a:pt x="1693" y="5080"/>
                </a:lnTo>
                <a:lnTo>
                  <a:pt x="5503" y="12700"/>
                </a:lnTo>
                <a:lnTo>
                  <a:pt x="9313" y="19050"/>
                </a:lnTo>
                <a:lnTo>
                  <a:pt x="11345" y="21590"/>
                </a:lnTo>
                <a:lnTo>
                  <a:pt x="8673761" y="21590"/>
                </a:lnTo>
                <a:lnTo>
                  <a:pt x="8675793" y="19050"/>
                </a:lnTo>
                <a:lnTo>
                  <a:pt x="8679603" y="12700"/>
                </a:lnTo>
                <a:lnTo>
                  <a:pt x="8685953" y="0"/>
                </a:lnTo>
                <a:close/>
              </a:path>
            </a:pathLst>
          </a:custGeom>
          <a:solidFill>
            <a:srgbClr val="7ED0FC"/>
          </a:solidFill>
        </p:spPr>
        <p:txBody>
          <a:bodyPr wrap="square" lIns="0" tIns="0" rIns="0" bIns="0" rtlCol="0"/>
          <a:lstStyle/>
          <a:p>
            <a:endParaRPr/>
          </a:p>
        </p:txBody>
      </p:sp>
      <p:sp>
        <p:nvSpPr>
          <p:cNvPr id="143" name="bg object 143"/>
          <p:cNvSpPr/>
          <p:nvPr/>
        </p:nvSpPr>
        <p:spPr>
          <a:xfrm>
            <a:off x="242569" y="2659379"/>
            <a:ext cx="8666480" cy="21590"/>
          </a:xfrm>
          <a:custGeom>
            <a:avLst/>
            <a:gdLst/>
            <a:ahLst/>
            <a:cxnLst/>
            <a:rect l="l" t="t" r="r" b="b"/>
            <a:pathLst>
              <a:path w="8666480" h="21589">
                <a:moveTo>
                  <a:pt x="8666480" y="0"/>
                </a:moveTo>
                <a:lnTo>
                  <a:pt x="0" y="0"/>
                </a:lnTo>
                <a:lnTo>
                  <a:pt x="5079" y="6350"/>
                </a:lnTo>
                <a:lnTo>
                  <a:pt x="11429" y="12700"/>
                </a:lnTo>
                <a:lnTo>
                  <a:pt x="22542" y="21590"/>
                </a:lnTo>
                <a:lnTo>
                  <a:pt x="8645207" y="21590"/>
                </a:lnTo>
                <a:lnTo>
                  <a:pt x="8649970" y="17780"/>
                </a:lnTo>
                <a:lnTo>
                  <a:pt x="8661400" y="6350"/>
                </a:lnTo>
                <a:lnTo>
                  <a:pt x="8666480" y="0"/>
                </a:lnTo>
                <a:close/>
              </a:path>
            </a:pathLst>
          </a:custGeom>
          <a:solidFill>
            <a:srgbClr val="7FD0FC"/>
          </a:solidFill>
        </p:spPr>
        <p:txBody>
          <a:bodyPr wrap="square" lIns="0" tIns="0" rIns="0" bIns="0" rtlCol="0"/>
          <a:lstStyle/>
          <a:p>
            <a:endParaRPr/>
          </a:p>
        </p:txBody>
      </p:sp>
      <p:sp>
        <p:nvSpPr>
          <p:cNvPr id="144" name="bg object 144"/>
          <p:cNvSpPr/>
          <p:nvPr/>
        </p:nvSpPr>
        <p:spPr>
          <a:xfrm>
            <a:off x="261937" y="2678429"/>
            <a:ext cx="8629015" cy="19050"/>
          </a:xfrm>
          <a:custGeom>
            <a:avLst/>
            <a:gdLst/>
            <a:ahLst/>
            <a:cxnLst/>
            <a:rect l="l" t="t" r="r" b="b"/>
            <a:pathLst>
              <a:path w="8629015" h="19050">
                <a:moveTo>
                  <a:pt x="8629015" y="0"/>
                </a:moveTo>
                <a:lnTo>
                  <a:pt x="0" y="0"/>
                </a:lnTo>
                <a:lnTo>
                  <a:pt x="11112" y="8890"/>
                </a:lnTo>
                <a:lnTo>
                  <a:pt x="18732" y="12700"/>
                </a:lnTo>
                <a:lnTo>
                  <a:pt x="26352" y="13970"/>
                </a:lnTo>
                <a:lnTo>
                  <a:pt x="33972" y="17780"/>
                </a:lnTo>
                <a:lnTo>
                  <a:pt x="40322" y="19050"/>
                </a:lnTo>
                <a:lnTo>
                  <a:pt x="8587422" y="19050"/>
                </a:lnTo>
                <a:lnTo>
                  <a:pt x="8595042" y="17780"/>
                </a:lnTo>
                <a:lnTo>
                  <a:pt x="8602662" y="13970"/>
                </a:lnTo>
                <a:lnTo>
                  <a:pt x="8609012" y="12700"/>
                </a:lnTo>
                <a:lnTo>
                  <a:pt x="8616632" y="8890"/>
                </a:lnTo>
                <a:lnTo>
                  <a:pt x="8624252" y="3810"/>
                </a:lnTo>
                <a:lnTo>
                  <a:pt x="8629015" y="0"/>
                </a:lnTo>
                <a:close/>
              </a:path>
            </a:pathLst>
          </a:custGeom>
          <a:solidFill>
            <a:srgbClr val="80D1FC"/>
          </a:solidFill>
        </p:spPr>
        <p:txBody>
          <a:bodyPr wrap="square" lIns="0" tIns="0" rIns="0" bIns="0" rtlCol="0"/>
          <a:lstStyle/>
          <a:p>
            <a:endParaRPr/>
          </a:p>
        </p:txBody>
      </p:sp>
      <p:sp>
        <p:nvSpPr>
          <p:cNvPr id="145" name="bg object 145"/>
          <p:cNvSpPr/>
          <p:nvPr/>
        </p:nvSpPr>
        <p:spPr>
          <a:xfrm>
            <a:off x="6046470" y="1824989"/>
            <a:ext cx="2877820" cy="713740"/>
          </a:xfrm>
          <a:custGeom>
            <a:avLst/>
            <a:gdLst/>
            <a:ahLst/>
            <a:cxnLst/>
            <a:rect l="l" t="t" r="r" b="b"/>
            <a:pathLst>
              <a:path w="2877820" h="713739">
                <a:moveTo>
                  <a:pt x="2877820" y="0"/>
                </a:moveTo>
                <a:lnTo>
                  <a:pt x="2870200" y="0"/>
                </a:lnTo>
                <a:lnTo>
                  <a:pt x="2749550" y="19050"/>
                </a:lnTo>
                <a:lnTo>
                  <a:pt x="2371089" y="91439"/>
                </a:lnTo>
                <a:lnTo>
                  <a:pt x="2103120" y="148589"/>
                </a:lnTo>
                <a:lnTo>
                  <a:pt x="1964689" y="182880"/>
                </a:lnTo>
                <a:lnTo>
                  <a:pt x="1822450" y="215900"/>
                </a:lnTo>
                <a:lnTo>
                  <a:pt x="1564639" y="280670"/>
                </a:lnTo>
                <a:lnTo>
                  <a:pt x="1314450" y="339089"/>
                </a:lnTo>
                <a:lnTo>
                  <a:pt x="842009" y="443230"/>
                </a:lnTo>
                <a:lnTo>
                  <a:pt x="621029" y="488950"/>
                </a:lnTo>
                <a:lnTo>
                  <a:pt x="200659" y="566420"/>
                </a:lnTo>
                <a:lnTo>
                  <a:pt x="0" y="599439"/>
                </a:lnTo>
                <a:lnTo>
                  <a:pt x="138429" y="619760"/>
                </a:lnTo>
                <a:lnTo>
                  <a:pt x="397509" y="654050"/>
                </a:lnTo>
                <a:lnTo>
                  <a:pt x="523239" y="666750"/>
                </a:lnTo>
                <a:lnTo>
                  <a:pt x="643889" y="680720"/>
                </a:lnTo>
                <a:lnTo>
                  <a:pt x="873759" y="698500"/>
                </a:lnTo>
                <a:lnTo>
                  <a:pt x="984250" y="704850"/>
                </a:lnTo>
                <a:lnTo>
                  <a:pt x="1093470" y="709930"/>
                </a:lnTo>
                <a:lnTo>
                  <a:pt x="1197609" y="711200"/>
                </a:lnTo>
                <a:lnTo>
                  <a:pt x="1296670" y="713739"/>
                </a:lnTo>
                <a:lnTo>
                  <a:pt x="1394459" y="713739"/>
                </a:lnTo>
                <a:lnTo>
                  <a:pt x="1490979" y="711200"/>
                </a:lnTo>
                <a:lnTo>
                  <a:pt x="1584959" y="709930"/>
                </a:lnTo>
                <a:lnTo>
                  <a:pt x="1673859" y="704850"/>
                </a:lnTo>
                <a:lnTo>
                  <a:pt x="1760220" y="698500"/>
                </a:lnTo>
                <a:lnTo>
                  <a:pt x="1926589" y="683260"/>
                </a:lnTo>
                <a:lnTo>
                  <a:pt x="2084070" y="660400"/>
                </a:lnTo>
                <a:lnTo>
                  <a:pt x="2157729" y="646430"/>
                </a:lnTo>
                <a:lnTo>
                  <a:pt x="2232659" y="633730"/>
                </a:lnTo>
                <a:lnTo>
                  <a:pt x="2302509" y="618489"/>
                </a:lnTo>
                <a:lnTo>
                  <a:pt x="2373629" y="601980"/>
                </a:lnTo>
                <a:lnTo>
                  <a:pt x="2506979" y="566420"/>
                </a:lnTo>
                <a:lnTo>
                  <a:pt x="2633979" y="525780"/>
                </a:lnTo>
                <a:lnTo>
                  <a:pt x="2755900" y="481330"/>
                </a:lnTo>
                <a:lnTo>
                  <a:pt x="2872739" y="434339"/>
                </a:lnTo>
                <a:lnTo>
                  <a:pt x="2877820" y="433070"/>
                </a:lnTo>
                <a:lnTo>
                  <a:pt x="2877820" y="0"/>
                </a:lnTo>
                <a:close/>
              </a:path>
            </a:pathLst>
          </a:custGeom>
          <a:solidFill>
            <a:srgbClr val="C5E6FB">
              <a:alpha val="28997"/>
            </a:srgbClr>
          </a:solidFill>
        </p:spPr>
        <p:txBody>
          <a:bodyPr wrap="square" lIns="0" tIns="0" rIns="0" bIns="0" rtlCol="0"/>
          <a:lstStyle/>
          <a:p>
            <a:endParaRPr/>
          </a:p>
        </p:txBody>
      </p:sp>
      <p:sp>
        <p:nvSpPr>
          <p:cNvPr id="146" name="bg object 146"/>
          <p:cNvSpPr/>
          <p:nvPr/>
        </p:nvSpPr>
        <p:spPr>
          <a:xfrm>
            <a:off x="2618739" y="1695450"/>
            <a:ext cx="5544820" cy="850900"/>
          </a:xfrm>
          <a:custGeom>
            <a:avLst/>
            <a:gdLst/>
            <a:ahLst/>
            <a:cxnLst/>
            <a:rect l="l" t="t" r="r" b="b"/>
            <a:pathLst>
              <a:path w="5544820" h="850900">
                <a:moveTo>
                  <a:pt x="852170" y="0"/>
                </a:moveTo>
                <a:lnTo>
                  <a:pt x="684530" y="0"/>
                </a:lnTo>
                <a:lnTo>
                  <a:pt x="527050" y="5079"/>
                </a:lnTo>
                <a:lnTo>
                  <a:pt x="381000" y="11429"/>
                </a:lnTo>
                <a:lnTo>
                  <a:pt x="243840" y="22860"/>
                </a:lnTo>
                <a:lnTo>
                  <a:pt x="116840" y="35560"/>
                </a:lnTo>
                <a:lnTo>
                  <a:pt x="0" y="53339"/>
                </a:lnTo>
                <a:lnTo>
                  <a:pt x="163830" y="73660"/>
                </a:lnTo>
                <a:lnTo>
                  <a:pt x="334010" y="96520"/>
                </a:lnTo>
                <a:lnTo>
                  <a:pt x="510540" y="124460"/>
                </a:lnTo>
                <a:lnTo>
                  <a:pt x="693420" y="156210"/>
                </a:lnTo>
                <a:lnTo>
                  <a:pt x="1078230" y="234950"/>
                </a:lnTo>
                <a:lnTo>
                  <a:pt x="1281430" y="279400"/>
                </a:lnTo>
                <a:lnTo>
                  <a:pt x="1866900" y="421639"/>
                </a:lnTo>
                <a:lnTo>
                  <a:pt x="2559050" y="576579"/>
                </a:lnTo>
                <a:lnTo>
                  <a:pt x="2722880" y="607060"/>
                </a:lnTo>
                <a:lnTo>
                  <a:pt x="2879090" y="638810"/>
                </a:lnTo>
                <a:lnTo>
                  <a:pt x="3031490" y="668020"/>
                </a:lnTo>
                <a:lnTo>
                  <a:pt x="3465830" y="739139"/>
                </a:lnTo>
                <a:lnTo>
                  <a:pt x="3986530" y="806450"/>
                </a:lnTo>
                <a:lnTo>
                  <a:pt x="4107180" y="817879"/>
                </a:lnTo>
                <a:lnTo>
                  <a:pt x="4337050" y="835660"/>
                </a:lnTo>
                <a:lnTo>
                  <a:pt x="4447540" y="842010"/>
                </a:lnTo>
                <a:lnTo>
                  <a:pt x="4555490" y="847089"/>
                </a:lnTo>
                <a:lnTo>
                  <a:pt x="4660900" y="850900"/>
                </a:lnTo>
                <a:lnTo>
                  <a:pt x="4857750" y="850900"/>
                </a:lnTo>
                <a:lnTo>
                  <a:pt x="4954270" y="848360"/>
                </a:lnTo>
                <a:lnTo>
                  <a:pt x="5045710" y="847089"/>
                </a:lnTo>
                <a:lnTo>
                  <a:pt x="5134610" y="842010"/>
                </a:lnTo>
                <a:lnTo>
                  <a:pt x="5222240" y="835660"/>
                </a:lnTo>
                <a:lnTo>
                  <a:pt x="5468620" y="808989"/>
                </a:lnTo>
                <a:lnTo>
                  <a:pt x="5544820" y="797560"/>
                </a:lnTo>
                <a:lnTo>
                  <a:pt x="5298440" y="765810"/>
                </a:lnTo>
                <a:lnTo>
                  <a:pt x="5036820" y="727710"/>
                </a:lnTo>
                <a:lnTo>
                  <a:pt x="4469130" y="629920"/>
                </a:lnTo>
                <a:lnTo>
                  <a:pt x="4160519" y="567689"/>
                </a:lnTo>
                <a:lnTo>
                  <a:pt x="3835400" y="497839"/>
                </a:lnTo>
                <a:lnTo>
                  <a:pt x="2851150" y="264160"/>
                </a:lnTo>
                <a:lnTo>
                  <a:pt x="2583180" y="205739"/>
                </a:lnTo>
                <a:lnTo>
                  <a:pt x="2327910" y="156210"/>
                </a:lnTo>
                <a:lnTo>
                  <a:pt x="2082800" y="114300"/>
                </a:lnTo>
                <a:lnTo>
                  <a:pt x="1965960" y="96520"/>
                </a:lnTo>
                <a:lnTo>
                  <a:pt x="1628139" y="50800"/>
                </a:lnTo>
                <a:lnTo>
                  <a:pt x="1417320" y="30479"/>
                </a:lnTo>
                <a:lnTo>
                  <a:pt x="1220470" y="15239"/>
                </a:lnTo>
                <a:lnTo>
                  <a:pt x="1031239" y="5079"/>
                </a:lnTo>
                <a:lnTo>
                  <a:pt x="852170" y="0"/>
                </a:lnTo>
                <a:close/>
              </a:path>
            </a:pathLst>
          </a:custGeom>
          <a:solidFill>
            <a:srgbClr val="C5E6FB">
              <a:alpha val="39999"/>
            </a:srgbClr>
          </a:solidFill>
        </p:spPr>
        <p:txBody>
          <a:bodyPr wrap="square" lIns="0" tIns="0" rIns="0" bIns="0" rtlCol="0"/>
          <a:lstStyle/>
          <a:p>
            <a:endParaRPr/>
          </a:p>
        </p:txBody>
      </p:sp>
      <p:sp>
        <p:nvSpPr>
          <p:cNvPr id="147" name="bg object 147"/>
          <p:cNvSpPr/>
          <p:nvPr/>
        </p:nvSpPr>
        <p:spPr>
          <a:xfrm>
            <a:off x="2828289" y="1694180"/>
            <a:ext cx="6088380" cy="788670"/>
          </a:xfrm>
          <a:custGeom>
            <a:avLst/>
            <a:gdLst/>
            <a:ahLst/>
            <a:cxnLst/>
            <a:rect l="l" t="t" r="r" b="b"/>
            <a:pathLst>
              <a:path w="6088380" h="788669">
                <a:moveTo>
                  <a:pt x="0" y="92710"/>
                </a:moveTo>
                <a:lnTo>
                  <a:pt x="19050" y="87630"/>
                </a:lnTo>
                <a:lnTo>
                  <a:pt x="76200" y="76200"/>
                </a:lnTo>
                <a:lnTo>
                  <a:pt x="173990" y="60960"/>
                </a:lnTo>
                <a:lnTo>
                  <a:pt x="237490" y="52070"/>
                </a:lnTo>
                <a:lnTo>
                  <a:pt x="312420" y="43180"/>
                </a:lnTo>
                <a:lnTo>
                  <a:pt x="394970" y="36830"/>
                </a:lnTo>
                <a:lnTo>
                  <a:pt x="490220" y="29210"/>
                </a:lnTo>
                <a:lnTo>
                  <a:pt x="594360" y="22860"/>
                </a:lnTo>
                <a:lnTo>
                  <a:pt x="711200" y="17780"/>
                </a:lnTo>
                <a:lnTo>
                  <a:pt x="839470" y="16510"/>
                </a:lnTo>
                <a:lnTo>
                  <a:pt x="977900" y="13970"/>
                </a:lnTo>
                <a:lnTo>
                  <a:pt x="1126489" y="16510"/>
                </a:lnTo>
                <a:lnTo>
                  <a:pt x="1285239" y="20320"/>
                </a:lnTo>
                <a:lnTo>
                  <a:pt x="1457960" y="29210"/>
                </a:lnTo>
                <a:lnTo>
                  <a:pt x="1640839" y="40640"/>
                </a:lnTo>
                <a:lnTo>
                  <a:pt x="1833880" y="58420"/>
                </a:lnTo>
                <a:lnTo>
                  <a:pt x="2040889" y="78740"/>
                </a:lnTo>
                <a:lnTo>
                  <a:pt x="2259330" y="102870"/>
                </a:lnTo>
                <a:lnTo>
                  <a:pt x="2489200" y="132080"/>
                </a:lnTo>
                <a:lnTo>
                  <a:pt x="2731770" y="167640"/>
                </a:lnTo>
                <a:lnTo>
                  <a:pt x="2984500" y="208280"/>
                </a:lnTo>
                <a:lnTo>
                  <a:pt x="3249930" y="255270"/>
                </a:lnTo>
                <a:lnTo>
                  <a:pt x="3528060" y="311150"/>
                </a:lnTo>
                <a:lnTo>
                  <a:pt x="3820160" y="370840"/>
                </a:lnTo>
                <a:lnTo>
                  <a:pt x="4123690" y="438150"/>
                </a:lnTo>
                <a:lnTo>
                  <a:pt x="4441190" y="514350"/>
                </a:lnTo>
                <a:lnTo>
                  <a:pt x="4770120" y="596900"/>
                </a:lnTo>
                <a:lnTo>
                  <a:pt x="5113020" y="688340"/>
                </a:lnTo>
                <a:lnTo>
                  <a:pt x="5467350" y="788670"/>
                </a:lnTo>
              </a:path>
              <a:path w="6088380" h="788669">
                <a:moveTo>
                  <a:pt x="0" y="13970"/>
                </a:moveTo>
                <a:lnTo>
                  <a:pt x="0" y="13970"/>
                </a:lnTo>
              </a:path>
              <a:path w="6088380" h="788669">
                <a:moveTo>
                  <a:pt x="5467350" y="788670"/>
                </a:moveTo>
                <a:lnTo>
                  <a:pt x="5467350" y="788670"/>
                </a:lnTo>
              </a:path>
              <a:path w="6088380" h="788669">
                <a:moveTo>
                  <a:pt x="2780030" y="652780"/>
                </a:moveTo>
                <a:lnTo>
                  <a:pt x="2875280" y="626110"/>
                </a:lnTo>
                <a:lnTo>
                  <a:pt x="3136900" y="556260"/>
                </a:lnTo>
                <a:lnTo>
                  <a:pt x="3318510" y="509270"/>
                </a:lnTo>
                <a:lnTo>
                  <a:pt x="3526790" y="458470"/>
                </a:lnTo>
                <a:lnTo>
                  <a:pt x="3757930" y="402590"/>
                </a:lnTo>
                <a:lnTo>
                  <a:pt x="4006850" y="341630"/>
                </a:lnTo>
                <a:lnTo>
                  <a:pt x="4271010" y="284480"/>
                </a:lnTo>
                <a:lnTo>
                  <a:pt x="4540250" y="226060"/>
                </a:lnTo>
                <a:lnTo>
                  <a:pt x="4817110" y="171450"/>
                </a:lnTo>
                <a:lnTo>
                  <a:pt x="5091430" y="120650"/>
                </a:lnTo>
                <a:lnTo>
                  <a:pt x="5227320" y="99060"/>
                </a:lnTo>
                <a:lnTo>
                  <a:pt x="5359400" y="76200"/>
                </a:lnTo>
                <a:lnTo>
                  <a:pt x="5491480" y="58420"/>
                </a:lnTo>
                <a:lnTo>
                  <a:pt x="5618480" y="40640"/>
                </a:lnTo>
                <a:lnTo>
                  <a:pt x="5744210" y="26670"/>
                </a:lnTo>
                <a:lnTo>
                  <a:pt x="5862320" y="15240"/>
                </a:lnTo>
                <a:lnTo>
                  <a:pt x="5977890" y="6350"/>
                </a:lnTo>
                <a:lnTo>
                  <a:pt x="6088380" y="0"/>
                </a:lnTo>
              </a:path>
              <a:path w="6088380" h="788669">
                <a:moveTo>
                  <a:pt x="2780030" y="0"/>
                </a:moveTo>
                <a:lnTo>
                  <a:pt x="2780030" y="0"/>
                </a:lnTo>
              </a:path>
              <a:path w="6088380" h="788669">
                <a:moveTo>
                  <a:pt x="6088380" y="652780"/>
                </a:moveTo>
                <a:lnTo>
                  <a:pt x="6088380" y="652780"/>
                </a:lnTo>
              </a:path>
            </a:pathLst>
          </a:custGeom>
          <a:ln w="3175">
            <a:solidFill>
              <a:srgbClr val="FFFFFF"/>
            </a:solidFill>
          </a:ln>
        </p:spPr>
        <p:txBody>
          <a:bodyPr wrap="square" lIns="0" tIns="0" rIns="0" bIns="0" rtlCol="0"/>
          <a:lstStyle/>
          <a:p>
            <a:endParaRPr/>
          </a:p>
        </p:txBody>
      </p:sp>
      <p:sp>
        <p:nvSpPr>
          <p:cNvPr id="148" name="bg object 148"/>
          <p:cNvSpPr/>
          <p:nvPr/>
        </p:nvSpPr>
        <p:spPr>
          <a:xfrm>
            <a:off x="158750" y="1846580"/>
            <a:ext cx="8736330" cy="474853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241935" y="228599"/>
            <a:ext cx="8667750" cy="39370"/>
          </a:xfrm>
          <a:custGeom>
            <a:avLst/>
            <a:gdLst/>
            <a:ahLst/>
            <a:cxnLst/>
            <a:rect l="l" t="t" r="r" b="b"/>
            <a:pathLst>
              <a:path w="8667750" h="39370">
                <a:moveTo>
                  <a:pt x="8667750" y="39370"/>
                </a:moveTo>
                <a:lnTo>
                  <a:pt x="8667115" y="38100"/>
                </a:lnTo>
                <a:lnTo>
                  <a:pt x="8662035" y="31750"/>
                </a:lnTo>
                <a:lnTo>
                  <a:pt x="8650605" y="20320"/>
                </a:lnTo>
                <a:lnTo>
                  <a:pt x="8647417" y="17780"/>
                </a:lnTo>
                <a:lnTo>
                  <a:pt x="8644255" y="15252"/>
                </a:lnTo>
                <a:lnTo>
                  <a:pt x="8629015" y="7620"/>
                </a:lnTo>
                <a:lnTo>
                  <a:pt x="8622665" y="3810"/>
                </a:lnTo>
                <a:lnTo>
                  <a:pt x="8615045" y="2552"/>
                </a:lnTo>
                <a:lnTo>
                  <a:pt x="8607425" y="0"/>
                </a:lnTo>
                <a:lnTo>
                  <a:pt x="60325" y="0"/>
                </a:lnTo>
                <a:lnTo>
                  <a:pt x="53975" y="2552"/>
                </a:lnTo>
                <a:lnTo>
                  <a:pt x="46355" y="3810"/>
                </a:lnTo>
                <a:lnTo>
                  <a:pt x="31115" y="11430"/>
                </a:lnTo>
                <a:lnTo>
                  <a:pt x="24765" y="15252"/>
                </a:lnTo>
                <a:lnTo>
                  <a:pt x="21590" y="17780"/>
                </a:lnTo>
                <a:lnTo>
                  <a:pt x="18415" y="20320"/>
                </a:lnTo>
                <a:lnTo>
                  <a:pt x="12065" y="25400"/>
                </a:lnTo>
                <a:lnTo>
                  <a:pt x="5715" y="31750"/>
                </a:lnTo>
                <a:lnTo>
                  <a:pt x="635" y="38100"/>
                </a:lnTo>
                <a:lnTo>
                  <a:pt x="0" y="39370"/>
                </a:lnTo>
                <a:lnTo>
                  <a:pt x="8667750" y="39370"/>
                </a:lnTo>
                <a:close/>
              </a:path>
            </a:pathLst>
          </a:custGeom>
          <a:solidFill>
            <a:srgbClr val="0192DF"/>
          </a:solidFill>
        </p:spPr>
        <p:txBody>
          <a:bodyPr wrap="square" lIns="0" tIns="0" rIns="0" bIns="0" rtlCol="0"/>
          <a:lstStyle/>
          <a:p>
            <a:endParaRPr/>
          </a:p>
        </p:txBody>
      </p:sp>
      <p:sp>
        <p:nvSpPr>
          <p:cNvPr id="18" name="bg object 18"/>
          <p:cNvSpPr/>
          <p:nvPr/>
        </p:nvSpPr>
        <p:spPr>
          <a:xfrm>
            <a:off x="232918" y="265430"/>
            <a:ext cx="8686800" cy="21590"/>
          </a:xfrm>
          <a:custGeom>
            <a:avLst/>
            <a:gdLst/>
            <a:ahLst/>
            <a:cxnLst/>
            <a:rect l="l" t="t" r="r" b="b"/>
            <a:pathLst>
              <a:path w="8686800" h="21589">
                <a:moveTo>
                  <a:pt x="8675116" y="0"/>
                </a:moveTo>
                <a:lnTo>
                  <a:pt x="10667" y="0"/>
                </a:lnTo>
                <a:lnTo>
                  <a:pt x="9651" y="1270"/>
                </a:lnTo>
                <a:lnTo>
                  <a:pt x="2031" y="16510"/>
                </a:lnTo>
                <a:lnTo>
                  <a:pt x="0" y="21590"/>
                </a:lnTo>
                <a:lnTo>
                  <a:pt x="8686799" y="21590"/>
                </a:lnTo>
                <a:lnTo>
                  <a:pt x="8683752" y="16510"/>
                </a:lnTo>
                <a:lnTo>
                  <a:pt x="8676132" y="1270"/>
                </a:lnTo>
                <a:lnTo>
                  <a:pt x="8675116" y="0"/>
                </a:lnTo>
                <a:close/>
              </a:path>
            </a:pathLst>
          </a:custGeom>
          <a:solidFill>
            <a:srgbClr val="0292DF"/>
          </a:solidFill>
        </p:spPr>
        <p:txBody>
          <a:bodyPr wrap="square" lIns="0" tIns="0" rIns="0" bIns="0" rtlCol="0"/>
          <a:lstStyle/>
          <a:p>
            <a:endParaRPr/>
          </a:p>
        </p:txBody>
      </p:sp>
      <p:sp>
        <p:nvSpPr>
          <p:cNvPr id="19" name="bg object 19"/>
          <p:cNvSpPr/>
          <p:nvPr/>
        </p:nvSpPr>
        <p:spPr>
          <a:xfrm>
            <a:off x="228600" y="284480"/>
            <a:ext cx="8695690" cy="21590"/>
          </a:xfrm>
          <a:custGeom>
            <a:avLst/>
            <a:gdLst/>
            <a:ahLst/>
            <a:cxnLst/>
            <a:rect l="l" t="t" r="r" b="b"/>
            <a:pathLst>
              <a:path w="8695690" h="21589">
                <a:moveTo>
                  <a:pt x="8689593" y="0"/>
                </a:moveTo>
                <a:lnTo>
                  <a:pt x="5334" y="0"/>
                </a:lnTo>
                <a:lnTo>
                  <a:pt x="3810" y="3810"/>
                </a:lnTo>
                <a:lnTo>
                  <a:pt x="1270" y="11429"/>
                </a:lnTo>
                <a:lnTo>
                  <a:pt x="0" y="19050"/>
                </a:lnTo>
                <a:lnTo>
                  <a:pt x="0" y="21590"/>
                </a:lnTo>
                <a:lnTo>
                  <a:pt x="8695690" y="21590"/>
                </a:lnTo>
                <a:lnTo>
                  <a:pt x="8695690" y="19050"/>
                </a:lnTo>
                <a:lnTo>
                  <a:pt x="8693150" y="11429"/>
                </a:lnTo>
                <a:lnTo>
                  <a:pt x="8691880" y="3810"/>
                </a:lnTo>
                <a:lnTo>
                  <a:pt x="8689593" y="0"/>
                </a:lnTo>
                <a:close/>
              </a:path>
            </a:pathLst>
          </a:custGeom>
          <a:solidFill>
            <a:srgbClr val="0393DF"/>
          </a:solidFill>
        </p:spPr>
        <p:txBody>
          <a:bodyPr wrap="square" lIns="0" tIns="0" rIns="0" bIns="0" rtlCol="0"/>
          <a:lstStyle/>
          <a:p>
            <a:endParaRPr/>
          </a:p>
        </p:txBody>
      </p:sp>
      <p:sp>
        <p:nvSpPr>
          <p:cNvPr id="20" name="bg object 20"/>
          <p:cNvSpPr/>
          <p:nvPr/>
        </p:nvSpPr>
        <p:spPr>
          <a:xfrm>
            <a:off x="228600" y="303530"/>
            <a:ext cx="8695690" cy="21590"/>
          </a:xfrm>
          <a:custGeom>
            <a:avLst/>
            <a:gdLst/>
            <a:ahLst/>
            <a:cxnLst/>
            <a:rect l="l" t="t" r="r" b="b"/>
            <a:pathLst>
              <a:path w="8695690" h="21589">
                <a:moveTo>
                  <a:pt x="0" y="21590"/>
                </a:moveTo>
                <a:lnTo>
                  <a:pt x="0" y="0"/>
                </a:lnTo>
                <a:lnTo>
                  <a:pt x="8695690" y="0"/>
                </a:lnTo>
                <a:lnTo>
                  <a:pt x="8695690" y="21590"/>
                </a:lnTo>
                <a:lnTo>
                  <a:pt x="0" y="21590"/>
                </a:lnTo>
                <a:close/>
              </a:path>
            </a:pathLst>
          </a:custGeom>
          <a:solidFill>
            <a:srgbClr val="0493DF"/>
          </a:solidFill>
        </p:spPr>
        <p:txBody>
          <a:bodyPr wrap="square" lIns="0" tIns="0" rIns="0" bIns="0" rtlCol="0"/>
          <a:lstStyle/>
          <a:p>
            <a:endParaRPr/>
          </a:p>
        </p:txBody>
      </p:sp>
      <p:sp>
        <p:nvSpPr>
          <p:cNvPr id="21" name="bg object 21"/>
          <p:cNvSpPr/>
          <p:nvPr/>
        </p:nvSpPr>
        <p:spPr>
          <a:xfrm>
            <a:off x="228600" y="3238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594E0"/>
          </a:solidFill>
        </p:spPr>
        <p:txBody>
          <a:bodyPr wrap="square" lIns="0" tIns="0" rIns="0" bIns="0" rtlCol="0"/>
          <a:lstStyle/>
          <a:p>
            <a:endParaRPr/>
          </a:p>
        </p:txBody>
      </p:sp>
      <p:sp>
        <p:nvSpPr>
          <p:cNvPr id="22" name="bg object 22"/>
          <p:cNvSpPr/>
          <p:nvPr/>
        </p:nvSpPr>
        <p:spPr>
          <a:xfrm>
            <a:off x="228600" y="34290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694E0"/>
          </a:solidFill>
        </p:spPr>
        <p:txBody>
          <a:bodyPr wrap="square" lIns="0" tIns="0" rIns="0" bIns="0" rtlCol="0"/>
          <a:lstStyle/>
          <a:p>
            <a:endParaRPr/>
          </a:p>
        </p:txBody>
      </p:sp>
      <p:sp>
        <p:nvSpPr>
          <p:cNvPr id="23" name="bg object 23"/>
          <p:cNvSpPr/>
          <p:nvPr/>
        </p:nvSpPr>
        <p:spPr>
          <a:xfrm>
            <a:off x="228600" y="3619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795E0"/>
          </a:solidFill>
        </p:spPr>
        <p:txBody>
          <a:bodyPr wrap="square" lIns="0" tIns="0" rIns="0" bIns="0" rtlCol="0"/>
          <a:lstStyle/>
          <a:p>
            <a:endParaRPr/>
          </a:p>
        </p:txBody>
      </p:sp>
      <p:sp>
        <p:nvSpPr>
          <p:cNvPr id="24" name="bg object 24"/>
          <p:cNvSpPr/>
          <p:nvPr/>
        </p:nvSpPr>
        <p:spPr>
          <a:xfrm>
            <a:off x="228600" y="38100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895E0"/>
          </a:solidFill>
        </p:spPr>
        <p:txBody>
          <a:bodyPr wrap="square" lIns="0" tIns="0" rIns="0" bIns="0" rtlCol="0"/>
          <a:lstStyle/>
          <a:p>
            <a:endParaRPr/>
          </a:p>
        </p:txBody>
      </p:sp>
      <p:sp>
        <p:nvSpPr>
          <p:cNvPr id="25" name="bg object 25"/>
          <p:cNvSpPr/>
          <p:nvPr/>
        </p:nvSpPr>
        <p:spPr>
          <a:xfrm>
            <a:off x="228600" y="4000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996E1"/>
          </a:solidFill>
        </p:spPr>
        <p:txBody>
          <a:bodyPr wrap="square" lIns="0" tIns="0" rIns="0" bIns="0" rtlCol="0"/>
          <a:lstStyle/>
          <a:p>
            <a:endParaRPr/>
          </a:p>
        </p:txBody>
      </p:sp>
      <p:sp>
        <p:nvSpPr>
          <p:cNvPr id="26" name="bg object 26"/>
          <p:cNvSpPr/>
          <p:nvPr/>
        </p:nvSpPr>
        <p:spPr>
          <a:xfrm>
            <a:off x="228600" y="41910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A96E1"/>
          </a:solidFill>
        </p:spPr>
        <p:txBody>
          <a:bodyPr wrap="square" lIns="0" tIns="0" rIns="0" bIns="0" rtlCol="0"/>
          <a:lstStyle/>
          <a:p>
            <a:endParaRPr/>
          </a:p>
        </p:txBody>
      </p:sp>
      <p:sp>
        <p:nvSpPr>
          <p:cNvPr id="27" name="bg object 27"/>
          <p:cNvSpPr/>
          <p:nvPr/>
        </p:nvSpPr>
        <p:spPr>
          <a:xfrm>
            <a:off x="228600" y="4381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B97E1"/>
          </a:solidFill>
        </p:spPr>
        <p:txBody>
          <a:bodyPr wrap="square" lIns="0" tIns="0" rIns="0" bIns="0" rtlCol="0"/>
          <a:lstStyle/>
          <a:p>
            <a:endParaRPr/>
          </a:p>
        </p:txBody>
      </p:sp>
      <p:sp>
        <p:nvSpPr>
          <p:cNvPr id="28" name="bg object 28"/>
          <p:cNvSpPr/>
          <p:nvPr/>
        </p:nvSpPr>
        <p:spPr>
          <a:xfrm>
            <a:off x="228600" y="45720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C97E1"/>
          </a:solidFill>
        </p:spPr>
        <p:txBody>
          <a:bodyPr wrap="square" lIns="0" tIns="0" rIns="0" bIns="0" rtlCol="0"/>
          <a:lstStyle/>
          <a:p>
            <a:endParaRPr/>
          </a:p>
        </p:txBody>
      </p:sp>
      <p:sp>
        <p:nvSpPr>
          <p:cNvPr id="29" name="bg object 29"/>
          <p:cNvSpPr/>
          <p:nvPr/>
        </p:nvSpPr>
        <p:spPr>
          <a:xfrm>
            <a:off x="228600" y="4762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D99E2"/>
          </a:solidFill>
        </p:spPr>
        <p:txBody>
          <a:bodyPr wrap="square" lIns="0" tIns="0" rIns="0" bIns="0" rtlCol="0"/>
          <a:lstStyle/>
          <a:p>
            <a:endParaRPr/>
          </a:p>
        </p:txBody>
      </p:sp>
      <p:sp>
        <p:nvSpPr>
          <p:cNvPr id="30" name="bg object 30"/>
          <p:cNvSpPr/>
          <p:nvPr/>
        </p:nvSpPr>
        <p:spPr>
          <a:xfrm>
            <a:off x="228600" y="49530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0E99E2"/>
          </a:solidFill>
        </p:spPr>
        <p:txBody>
          <a:bodyPr wrap="square" lIns="0" tIns="0" rIns="0" bIns="0" rtlCol="0"/>
          <a:lstStyle/>
          <a:p>
            <a:endParaRPr/>
          </a:p>
        </p:txBody>
      </p:sp>
      <p:sp>
        <p:nvSpPr>
          <p:cNvPr id="31" name="bg object 31"/>
          <p:cNvSpPr/>
          <p:nvPr/>
        </p:nvSpPr>
        <p:spPr>
          <a:xfrm>
            <a:off x="228600" y="51435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0F99E2"/>
          </a:solidFill>
        </p:spPr>
        <p:txBody>
          <a:bodyPr wrap="square" lIns="0" tIns="0" rIns="0" bIns="0" rtlCol="0"/>
          <a:lstStyle/>
          <a:p>
            <a:endParaRPr/>
          </a:p>
        </p:txBody>
      </p:sp>
      <p:sp>
        <p:nvSpPr>
          <p:cNvPr id="32" name="bg object 32"/>
          <p:cNvSpPr/>
          <p:nvPr/>
        </p:nvSpPr>
        <p:spPr>
          <a:xfrm>
            <a:off x="228600" y="53340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099E2"/>
          </a:solidFill>
        </p:spPr>
        <p:txBody>
          <a:bodyPr wrap="square" lIns="0" tIns="0" rIns="0" bIns="0" rtlCol="0"/>
          <a:lstStyle/>
          <a:p>
            <a:endParaRPr/>
          </a:p>
        </p:txBody>
      </p:sp>
      <p:sp>
        <p:nvSpPr>
          <p:cNvPr id="33" name="bg object 33"/>
          <p:cNvSpPr/>
          <p:nvPr/>
        </p:nvSpPr>
        <p:spPr>
          <a:xfrm>
            <a:off x="228600" y="55245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19AE2"/>
          </a:solidFill>
        </p:spPr>
        <p:txBody>
          <a:bodyPr wrap="square" lIns="0" tIns="0" rIns="0" bIns="0" rtlCol="0"/>
          <a:lstStyle/>
          <a:p>
            <a:endParaRPr/>
          </a:p>
        </p:txBody>
      </p:sp>
      <p:sp>
        <p:nvSpPr>
          <p:cNvPr id="34" name="bg object 34"/>
          <p:cNvSpPr/>
          <p:nvPr/>
        </p:nvSpPr>
        <p:spPr>
          <a:xfrm>
            <a:off x="228600" y="57150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29AE3"/>
          </a:solidFill>
        </p:spPr>
        <p:txBody>
          <a:bodyPr wrap="square" lIns="0" tIns="0" rIns="0" bIns="0" rtlCol="0"/>
          <a:lstStyle/>
          <a:p>
            <a:endParaRPr/>
          </a:p>
        </p:txBody>
      </p:sp>
      <p:sp>
        <p:nvSpPr>
          <p:cNvPr id="35" name="bg object 35"/>
          <p:cNvSpPr/>
          <p:nvPr/>
        </p:nvSpPr>
        <p:spPr>
          <a:xfrm>
            <a:off x="228600" y="59055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39BE3"/>
          </a:solidFill>
        </p:spPr>
        <p:txBody>
          <a:bodyPr wrap="square" lIns="0" tIns="0" rIns="0" bIns="0" rtlCol="0"/>
          <a:lstStyle/>
          <a:p>
            <a:endParaRPr/>
          </a:p>
        </p:txBody>
      </p:sp>
      <p:sp>
        <p:nvSpPr>
          <p:cNvPr id="36" name="bg object 36"/>
          <p:cNvSpPr/>
          <p:nvPr/>
        </p:nvSpPr>
        <p:spPr>
          <a:xfrm>
            <a:off x="228600" y="610870"/>
            <a:ext cx="8695690" cy="20320"/>
          </a:xfrm>
          <a:custGeom>
            <a:avLst/>
            <a:gdLst/>
            <a:ahLst/>
            <a:cxnLst/>
            <a:rect l="l" t="t" r="r" b="b"/>
            <a:pathLst>
              <a:path w="8695690" h="20320">
                <a:moveTo>
                  <a:pt x="0" y="20319"/>
                </a:moveTo>
                <a:lnTo>
                  <a:pt x="0" y="0"/>
                </a:lnTo>
                <a:lnTo>
                  <a:pt x="8695690" y="0"/>
                </a:lnTo>
                <a:lnTo>
                  <a:pt x="8695690" y="20319"/>
                </a:lnTo>
                <a:lnTo>
                  <a:pt x="0" y="20319"/>
                </a:lnTo>
                <a:close/>
              </a:path>
            </a:pathLst>
          </a:custGeom>
          <a:solidFill>
            <a:srgbClr val="149BE3"/>
          </a:solidFill>
        </p:spPr>
        <p:txBody>
          <a:bodyPr wrap="square" lIns="0" tIns="0" rIns="0" bIns="0" rtlCol="0"/>
          <a:lstStyle/>
          <a:p>
            <a:endParaRPr/>
          </a:p>
        </p:txBody>
      </p:sp>
      <p:sp>
        <p:nvSpPr>
          <p:cNvPr id="37" name="bg object 37"/>
          <p:cNvSpPr/>
          <p:nvPr/>
        </p:nvSpPr>
        <p:spPr>
          <a:xfrm>
            <a:off x="228600" y="629920"/>
            <a:ext cx="8695690" cy="20320"/>
          </a:xfrm>
          <a:custGeom>
            <a:avLst/>
            <a:gdLst/>
            <a:ahLst/>
            <a:cxnLst/>
            <a:rect l="l" t="t" r="r" b="b"/>
            <a:pathLst>
              <a:path w="8695690" h="20320">
                <a:moveTo>
                  <a:pt x="0" y="20319"/>
                </a:moveTo>
                <a:lnTo>
                  <a:pt x="0" y="0"/>
                </a:lnTo>
                <a:lnTo>
                  <a:pt x="8695690" y="0"/>
                </a:lnTo>
                <a:lnTo>
                  <a:pt x="8695690" y="20319"/>
                </a:lnTo>
                <a:lnTo>
                  <a:pt x="0" y="20319"/>
                </a:lnTo>
                <a:close/>
              </a:path>
            </a:pathLst>
          </a:custGeom>
          <a:solidFill>
            <a:srgbClr val="159CE3"/>
          </a:solidFill>
        </p:spPr>
        <p:txBody>
          <a:bodyPr wrap="square" lIns="0" tIns="0" rIns="0" bIns="0" rtlCol="0"/>
          <a:lstStyle/>
          <a:p>
            <a:endParaRPr/>
          </a:p>
        </p:txBody>
      </p:sp>
      <p:sp>
        <p:nvSpPr>
          <p:cNvPr id="38" name="bg object 38"/>
          <p:cNvSpPr/>
          <p:nvPr/>
        </p:nvSpPr>
        <p:spPr>
          <a:xfrm>
            <a:off x="228600" y="648969"/>
            <a:ext cx="8695690" cy="20320"/>
          </a:xfrm>
          <a:custGeom>
            <a:avLst/>
            <a:gdLst/>
            <a:ahLst/>
            <a:cxnLst/>
            <a:rect l="l" t="t" r="r" b="b"/>
            <a:pathLst>
              <a:path w="8695690" h="20320">
                <a:moveTo>
                  <a:pt x="0" y="20319"/>
                </a:moveTo>
                <a:lnTo>
                  <a:pt x="0" y="0"/>
                </a:lnTo>
                <a:lnTo>
                  <a:pt x="8695690" y="0"/>
                </a:lnTo>
                <a:lnTo>
                  <a:pt x="8695690" y="20319"/>
                </a:lnTo>
                <a:lnTo>
                  <a:pt x="0" y="20319"/>
                </a:lnTo>
                <a:close/>
              </a:path>
            </a:pathLst>
          </a:custGeom>
          <a:solidFill>
            <a:srgbClr val="169CE4"/>
          </a:solidFill>
        </p:spPr>
        <p:txBody>
          <a:bodyPr wrap="square" lIns="0" tIns="0" rIns="0" bIns="0" rtlCol="0"/>
          <a:lstStyle/>
          <a:p>
            <a:endParaRPr/>
          </a:p>
        </p:txBody>
      </p:sp>
      <p:sp>
        <p:nvSpPr>
          <p:cNvPr id="39" name="bg object 39"/>
          <p:cNvSpPr/>
          <p:nvPr/>
        </p:nvSpPr>
        <p:spPr>
          <a:xfrm>
            <a:off x="228600" y="668019"/>
            <a:ext cx="8695690" cy="20320"/>
          </a:xfrm>
          <a:custGeom>
            <a:avLst/>
            <a:gdLst/>
            <a:ahLst/>
            <a:cxnLst/>
            <a:rect l="l" t="t" r="r" b="b"/>
            <a:pathLst>
              <a:path w="8695690" h="20320">
                <a:moveTo>
                  <a:pt x="0" y="20319"/>
                </a:moveTo>
                <a:lnTo>
                  <a:pt x="0" y="0"/>
                </a:lnTo>
                <a:lnTo>
                  <a:pt x="8695690" y="0"/>
                </a:lnTo>
                <a:lnTo>
                  <a:pt x="8695690" y="20319"/>
                </a:lnTo>
                <a:lnTo>
                  <a:pt x="0" y="20319"/>
                </a:lnTo>
                <a:close/>
              </a:path>
            </a:pathLst>
          </a:custGeom>
          <a:solidFill>
            <a:srgbClr val="179DE4"/>
          </a:solidFill>
        </p:spPr>
        <p:txBody>
          <a:bodyPr wrap="square" lIns="0" tIns="0" rIns="0" bIns="0" rtlCol="0"/>
          <a:lstStyle/>
          <a:p>
            <a:endParaRPr/>
          </a:p>
        </p:txBody>
      </p:sp>
      <p:sp>
        <p:nvSpPr>
          <p:cNvPr id="40" name="bg object 40"/>
          <p:cNvSpPr/>
          <p:nvPr/>
        </p:nvSpPr>
        <p:spPr>
          <a:xfrm>
            <a:off x="228600" y="68706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89DE4"/>
          </a:solidFill>
        </p:spPr>
        <p:txBody>
          <a:bodyPr wrap="square" lIns="0" tIns="0" rIns="0" bIns="0" rtlCol="0"/>
          <a:lstStyle/>
          <a:p>
            <a:endParaRPr/>
          </a:p>
        </p:txBody>
      </p:sp>
      <p:sp>
        <p:nvSpPr>
          <p:cNvPr id="41" name="bg object 41"/>
          <p:cNvSpPr/>
          <p:nvPr/>
        </p:nvSpPr>
        <p:spPr>
          <a:xfrm>
            <a:off x="228600" y="70611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99EE4"/>
          </a:solidFill>
        </p:spPr>
        <p:txBody>
          <a:bodyPr wrap="square" lIns="0" tIns="0" rIns="0" bIns="0" rtlCol="0"/>
          <a:lstStyle/>
          <a:p>
            <a:endParaRPr/>
          </a:p>
        </p:txBody>
      </p:sp>
      <p:sp>
        <p:nvSpPr>
          <p:cNvPr id="42" name="bg object 42"/>
          <p:cNvSpPr/>
          <p:nvPr/>
        </p:nvSpPr>
        <p:spPr>
          <a:xfrm>
            <a:off x="228600" y="72516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A9EE5"/>
          </a:solidFill>
        </p:spPr>
        <p:txBody>
          <a:bodyPr wrap="square" lIns="0" tIns="0" rIns="0" bIns="0" rtlCol="0"/>
          <a:lstStyle/>
          <a:p>
            <a:endParaRPr/>
          </a:p>
        </p:txBody>
      </p:sp>
      <p:sp>
        <p:nvSpPr>
          <p:cNvPr id="43" name="bg object 43"/>
          <p:cNvSpPr/>
          <p:nvPr/>
        </p:nvSpPr>
        <p:spPr>
          <a:xfrm>
            <a:off x="228600" y="74421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B9FE5"/>
          </a:solidFill>
        </p:spPr>
        <p:txBody>
          <a:bodyPr wrap="square" lIns="0" tIns="0" rIns="0" bIns="0" rtlCol="0"/>
          <a:lstStyle/>
          <a:p>
            <a:endParaRPr/>
          </a:p>
        </p:txBody>
      </p:sp>
      <p:sp>
        <p:nvSpPr>
          <p:cNvPr id="44" name="bg object 44"/>
          <p:cNvSpPr/>
          <p:nvPr/>
        </p:nvSpPr>
        <p:spPr>
          <a:xfrm>
            <a:off x="228600" y="76326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C9FE5"/>
          </a:solidFill>
        </p:spPr>
        <p:txBody>
          <a:bodyPr wrap="square" lIns="0" tIns="0" rIns="0" bIns="0" rtlCol="0"/>
          <a:lstStyle/>
          <a:p>
            <a:endParaRPr/>
          </a:p>
        </p:txBody>
      </p:sp>
      <p:sp>
        <p:nvSpPr>
          <p:cNvPr id="45" name="bg object 45"/>
          <p:cNvSpPr/>
          <p:nvPr/>
        </p:nvSpPr>
        <p:spPr>
          <a:xfrm>
            <a:off x="228600" y="78231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DA0E5"/>
          </a:solidFill>
        </p:spPr>
        <p:txBody>
          <a:bodyPr wrap="square" lIns="0" tIns="0" rIns="0" bIns="0" rtlCol="0"/>
          <a:lstStyle/>
          <a:p>
            <a:endParaRPr/>
          </a:p>
        </p:txBody>
      </p:sp>
      <p:sp>
        <p:nvSpPr>
          <p:cNvPr id="46" name="bg object 46"/>
          <p:cNvSpPr/>
          <p:nvPr/>
        </p:nvSpPr>
        <p:spPr>
          <a:xfrm>
            <a:off x="228600" y="8026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1EA0E5"/>
          </a:solidFill>
        </p:spPr>
        <p:txBody>
          <a:bodyPr wrap="square" lIns="0" tIns="0" rIns="0" bIns="0" rtlCol="0"/>
          <a:lstStyle/>
          <a:p>
            <a:endParaRPr/>
          </a:p>
        </p:txBody>
      </p:sp>
      <p:sp>
        <p:nvSpPr>
          <p:cNvPr id="47" name="bg object 47"/>
          <p:cNvSpPr/>
          <p:nvPr/>
        </p:nvSpPr>
        <p:spPr>
          <a:xfrm>
            <a:off x="228600" y="82169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1FA1E6"/>
          </a:solidFill>
        </p:spPr>
        <p:txBody>
          <a:bodyPr wrap="square" lIns="0" tIns="0" rIns="0" bIns="0" rtlCol="0"/>
          <a:lstStyle/>
          <a:p>
            <a:endParaRPr/>
          </a:p>
        </p:txBody>
      </p:sp>
      <p:sp>
        <p:nvSpPr>
          <p:cNvPr id="48" name="bg object 48"/>
          <p:cNvSpPr/>
          <p:nvPr/>
        </p:nvSpPr>
        <p:spPr>
          <a:xfrm>
            <a:off x="228600" y="8407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0A1E6"/>
          </a:solidFill>
        </p:spPr>
        <p:txBody>
          <a:bodyPr wrap="square" lIns="0" tIns="0" rIns="0" bIns="0" rtlCol="0"/>
          <a:lstStyle/>
          <a:p>
            <a:endParaRPr/>
          </a:p>
        </p:txBody>
      </p:sp>
      <p:sp>
        <p:nvSpPr>
          <p:cNvPr id="49" name="bg object 49"/>
          <p:cNvSpPr/>
          <p:nvPr/>
        </p:nvSpPr>
        <p:spPr>
          <a:xfrm>
            <a:off x="228600" y="85979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1A2E6"/>
          </a:solidFill>
        </p:spPr>
        <p:txBody>
          <a:bodyPr wrap="square" lIns="0" tIns="0" rIns="0" bIns="0" rtlCol="0"/>
          <a:lstStyle/>
          <a:p>
            <a:endParaRPr/>
          </a:p>
        </p:txBody>
      </p:sp>
      <p:sp>
        <p:nvSpPr>
          <p:cNvPr id="50" name="bg object 50"/>
          <p:cNvSpPr/>
          <p:nvPr/>
        </p:nvSpPr>
        <p:spPr>
          <a:xfrm>
            <a:off x="228600" y="8788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2A2E6"/>
          </a:solidFill>
        </p:spPr>
        <p:txBody>
          <a:bodyPr wrap="square" lIns="0" tIns="0" rIns="0" bIns="0" rtlCol="0"/>
          <a:lstStyle/>
          <a:p>
            <a:endParaRPr/>
          </a:p>
        </p:txBody>
      </p:sp>
      <p:sp>
        <p:nvSpPr>
          <p:cNvPr id="51" name="bg object 51"/>
          <p:cNvSpPr/>
          <p:nvPr/>
        </p:nvSpPr>
        <p:spPr>
          <a:xfrm>
            <a:off x="228600" y="89789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3A3E7"/>
          </a:solidFill>
        </p:spPr>
        <p:txBody>
          <a:bodyPr wrap="square" lIns="0" tIns="0" rIns="0" bIns="0" rtlCol="0"/>
          <a:lstStyle/>
          <a:p>
            <a:endParaRPr/>
          </a:p>
        </p:txBody>
      </p:sp>
      <p:sp>
        <p:nvSpPr>
          <p:cNvPr id="52" name="bg object 52"/>
          <p:cNvSpPr/>
          <p:nvPr/>
        </p:nvSpPr>
        <p:spPr>
          <a:xfrm>
            <a:off x="228600" y="9169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4A3E7"/>
          </a:solidFill>
        </p:spPr>
        <p:txBody>
          <a:bodyPr wrap="square" lIns="0" tIns="0" rIns="0" bIns="0" rtlCol="0"/>
          <a:lstStyle/>
          <a:p>
            <a:endParaRPr/>
          </a:p>
        </p:txBody>
      </p:sp>
      <p:sp>
        <p:nvSpPr>
          <p:cNvPr id="53" name="bg object 53"/>
          <p:cNvSpPr/>
          <p:nvPr/>
        </p:nvSpPr>
        <p:spPr>
          <a:xfrm>
            <a:off x="228600" y="93599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5A4E7"/>
          </a:solidFill>
        </p:spPr>
        <p:txBody>
          <a:bodyPr wrap="square" lIns="0" tIns="0" rIns="0" bIns="0" rtlCol="0"/>
          <a:lstStyle/>
          <a:p>
            <a:endParaRPr/>
          </a:p>
        </p:txBody>
      </p:sp>
      <p:sp>
        <p:nvSpPr>
          <p:cNvPr id="54" name="bg object 54"/>
          <p:cNvSpPr/>
          <p:nvPr/>
        </p:nvSpPr>
        <p:spPr>
          <a:xfrm>
            <a:off x="228600" y="9550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6A4E7"/>
          </a:solidFill>
        </p:spPr>
        <p:txBody>
          <a:bodyPr wrap="square" lIns="0" tIns="0" rIns="0" bIns="0" rtlCol="0"/>
          <a:lstStyle/>
          <a:p>
            <a:endParaRPr/>
          </a:p>
        </p:txBody>
      </p:sp>
      <p:sp>
        <p:nvSpPr>
          <p:cNvPr id="55" name="bg object 55"/>
          <p:cNvSpPr/>
          <p:nvPr/>
        </p:nvSpPr>
        <p:spPr>
          <a:xfrm>
            <a:off x="228600" y="97409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7A5E8"/>
          </a:solidFill>
        </p:spPr>
        <p:txBody>
          <a:bodyPr wrap="square" lIns="0" tIns="0" rIns="0" bIns="0" rtlCol="0"/>
          <a:lstStyle/>
          <a:p>
            <a:endParaRPr/>
          </a:p>
        </p:txBody>
      </p:sp>
      <p:sp>
        <p:nvSpPr>
          <p:cNvPr id="56" name="bg object 56"/>
          <p:cNvSpPr/>
          <p:nvPr/>
        </p:nvSpPr>
        <p:spPr>
          <a:xfrm>
            <a:off x="228600" y="99314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8A5E8"/>
          </a:solidFill>
        </p:spPr>
        <p:txBody>
          <a:bodyPr wrap="square" lIns="0" tIns="0" rIns="0" bIns="0" rtlCol="0"/>
          <a:lstStyle/>
          <a:p>
            <a:endParaRPr/>
          </a:p>
        </p:txBody>
      </p:sp>
      <p:sp>
        <p:nvSpPr>
          <p:cNvPr id="57" name="bg object 57"/>
          <p:cNvSpPr/>
          <p:nvPr/>
        </p:nvSpPr>
        <p:spPr>
          <a:xfrm>
            <a:off x="228600" y="101219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9A6E8"/>
          </a:solidFill>
        </p:spPr>
        <p:txBody>
          <a:bodyPr wrap="square" lIns="0" tIns="0" rIns="0" bIns="0" rtlCol="0"/>
          <a:lstStyle/>
          <a:p>
            <a:endParaRPr/>
          </a:p>
        </p:txBody>
      </p:sp>
      <p:sp>
        <p:nvSpPr>
          <p:cNvPr id="58" name="bg object 58"/>
          <p:cNvSpPr/>
          <p:nvPr/>
        </p:nvSpPr>
        <p:spPr>
          <a:xfrm>
            <a:off x="228600" y="103124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AA6E8"/>
          </a:solidFill>
        </p:spPr>
        <p:txBody>
          <a:bodyPr wrap="square" lIns="0" tIns="0" rIns="0" bIns="0" rtlCol="0"/>
          <a:lstStyle/>
          <a:p>
            <a:endParaRPr/>
          </a:p>
        </p:txBody>
      </p:sp>
      <p:sp>
        <p:nvSpPr>
          <p:cNvPr id="59" name="bg object 59"/>
          <p:cNvSpPr/>
          <p:nvPr/>
        </p:nvSpPr>
        <p:spPr>
          <a:xfrm>
            <a:off x="228600" y="105028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BA7E8"/>
          </a:solidFill>
        </p:spPr>
        <p:txBody>
          <a:bodyPr wrap="square" lIns="0" tIns="0" rIns="0" bIns="0" rtlCol="0"/>
          <a:lstStyle/>
          <a:p>
            <a:endParaRPr/>
          </a:p>
        </p:txBody>
      </p:sp>
      <p:sp>
        <p:nvSpPr>
          <p:cNvPr id="60" name="bg object 60"/>
          <p:cNvSpPr/>
          <p:nvPr/>
        </p:nvSpPr>
        <p:spPr>
          <a:xfrm>
            <a:off x="228600" y="106933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CA7E9"/>
          </a:solidFill>
        </p:spPr>
        <p:txBody>
          <a:bodyPr wrap="square" lIns="0" tIns="0" rIns="0" bIns="0" rtlCol="0"/>
          <a:lstStyle/>
          <a:p>
            <a:endParaRPr/>
          </a:p>
        </p:txBody>
      </p:sp>
      <p:sp>
        <p:nvSpPr>
          <p:cNvPr id="61" name="bg object 61"/>
          <p:cNvSpPr/>
          <p:nvPr/>
        </p:nvSpPr>
        <p:spPr>
          <a:xfrm>
            <a:off x="228600" y="10896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2DA8E9"/>
          </a:solidFill>
        </p:spPr>
        <p:txBody>
          <a:bodyPr wrap="square" lIns="0" tIns="0" rIns="0" bIns="0" rtlCol="0"/>
          <a:lstStyle/>
          <a:p>
            <a:endParaRPr/>
          </a:p>
        </p:txBody>
      </p:sp>
      <p:sp>
        <p:nvSpPr>
          <p:cNvPr id="62" name="bg object 62"/>
          <p:cNvSpPr/>
          <p:nvPr/>
        </p:nvSpPr>
        <p:spPr>
          <a:xfrm>
            <a:off x="228600" y="11087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2EA8E9"/>
          </a:solidFill>
        </p:spPr>
        <p:txBody>
          <a:bodyPr wrap="square" lIns="0" tIns="0" rIns="0" bIns="0" rtlCol="0"/>
          <a:lstStyle/>
          <a:p>
            <a:endParaRPr/>
          </a:p>
        </p:txBody>
      </p:sp>
      <p:sp>
        <p:nvSpPr>
          <p:cNvPr id="63" name="bg object 63"/>
          <p:cNvSpPr/>
          <p:nvPr/>
        </p:nvSpPr>
        <p:spPr>
          <a:xfrm>
            <a:off x="228600" y="11277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2FA9E9"/>
          </a:solidFill>
        </p:spPr>
        <p:txBody>
          <a:bodyPr wrap="square" lIns="0" tIns="0" rIns="0" bIns="0" rtlCol="0"/>
          <a:lstStyle/>
          <a:p>
            <a:endParaRPr/>
          </a:p>
        </p:txBody>
      </p:sp>
      <p:sp>
        <p:nvSpPr>
          <p:cNvPr id="64" name="bg object 64"/>
          <p:cNvSpPr/>
          <p:nvPr/>
        </p:nvSpPr>
        <p:spPr>
          <a:xfrm>
            <a:off x="228600" y="11468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30A9EA"/>
          </a:solidFill>
        </p:spPr>
        <p:txBody>
          <a:bodyPr wrap="square" lIns="0" tIns="0" rIns="0" bIns="0" rtlCol="0"/>
          <a:lstStyle/>
          <a:p>
            <a:endParaRPr/>
          </a:p>
        </p:txBody>
      </p:sp>
      <p:sp>
        <p:nvSpPr>
          <p:cNvPr id="65" name="bg object 65"/>
          <p:cNvSpPr/>
          <p:nvPr/>
        </p:nvSpPr>
        <p:spPr>
          <a:xfrm>
            <a:off x="228600" y="116586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1AAEA"/>
          </a:solidFill>
        </p:spPr>
        <p:txBody>
          <a:bodyPr wrap="square" lIns="0" tIns="0" rIns="0" bIns="0" rtlCol="0"/>
          <a:lstStyle/>
          <a:p>
            <a:endParaRPr/>
          </a:p>
        </p:txBody>
      </p:sp>
      <p:sp>
        <p:nvSpPr>
          <p:cNvPr id="66" name="bg object 66"/>
          <p:cNvSpPr/>
          <p:nvPr/>
        </p:nvSpPr>
        <p:spPr>
          <a:xfrm>
            <a:off x="228600" y="118491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3AAEA"/>
          </a:solidFill>
        </p:spPr>
        <p:txBody>
          <a:bodyPr wrap="square" lIns="0" tIns="0" rIns="0" bIns="0" rtlCol="0"/>
          <a:lstStyle/>
          <a:p>
            <a:endParaRPr/>
          </a:p>
        </p:txBody>
      </p:sp>
      <p:sp>
        <p:nvSpPr>
          <p:cNvPr id="67" name="bg object 67"/>
          <p:cNvSpPr/>
          <p:nvPr/>
        </p:nvSpPr>
        <p:spPr>
          <a:xfrm>
            <a:off x="228600" y="120396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3ABEA"/>
          </a:solidFill>
        </p:spPr>
        <p:txBody>
          <a:bodyPr wrap="square" lIns="0" tIns="0" rIns="0" bIns="0" rtlCol="0"/>
          <a:lstStyle/>
          <a:p>
            <a:endParaRPr/>
          </a:p>
        </p:txBody>
      </p:sp>
      <p:sp>
        <p:nvSpPr>
          <p:cNvPr id="68" name="bg object 68"/>
          <p:cNvSpPr/>
          <p:nvPr/>
        </p:nvSpPr>
        <p:spPr>
          <a:xfrm>
            <a:off x="228600" y="122301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4ABEB"/>
          </a:solidFill>
        </p:spPr>
        <p:txBody>
          <a:bodyPr wrap="square" lIns="0" tIns="0" rIns="0" bIns="0" rtlCol="0"/>
          <a:lstStyle/>
          <a:p>
            <a:endParaRPr/>
          </a:p>
        </p:txBody>
      </p:sp>
      <p:sp>
        <p:nvSpPr>
          <p:cNvPr id="69" name="bg object 69"/>
          <p:cNvSpPr/>
          <p:nvPr/>
        </p:nvSpPr>
        <p:spPr>
          <a:xfrm>
            <a:off x="228600" y="124206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5ACEB"/>
          </a:solidFill>
        </p:spPr>
        <p:txBody>
          <a:bodyPr wrap="square" lIns="0" tIns="0" rIns="0" bIns="0" rtlCol="0"/>
          <a:lstStyle/>
          <a:p>
            <a:endParaRPr/>
          </a:p>
        </p:txBody>
      </p:sp>
      <p:sp>
        <p:nvSpPr>
          <p:cNvPr id="70" name="bg object 70"/>
          <p:cNvSpPr/>
          <p:nvPr/>
        </p:nvSpPr>
        <p:spPr>
          <a:xfrm>
            <a:off x="228600" y="126111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6ACEB"/>
          </a:solidFill>
        </p:spPr>
        <p:txBody>
          <a:bodyPr wrap="square" lIns="0" tIns="0" rIns="0" bIns="0" rtlCol="0"/>
          <a:lstStyle/>
          <a:p>
            <a:endParaRPr/>
          </a:p>
        </p:txBody>
      </p:sp>
      <p:sp>
        <p:nvSpPr>
          <p:cNvPr id="71" name="bg object 71"/>
          <p:cNvSpPr/>
          <p:nvPr/>
        </p:nvSpPr>
        <p:spPr>
          <a:xfrm>
            <a:off x="228600" y="12814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7ADEB"/>
          </a:solidFill>
        </p:spPr>
        <p:txBody>
          <a:bodyPr wrap="square" lIns="0" tIns="0" rIns="0" bIns="0" rtlCol="0"/>
          <a:lstStyle/>
          <a:p>
            <a:endParaRPr/>
          </a:p>
        </p:txBody>
      </p:sp>
      <p:sp>
        <p:nvSpPr>
          <p:cNvPr id="72" name="bg object 72"/>
          <p:cNvSpPr/>
          <p:nvPr/>
        </p:nvSpPr>
        <p:spPr>
          <a:xfrm>
            <a:off x="228600" y="130048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8ADEB"/>
          </a:solidFill>
        </p:spPr>
        <p:txBody>
          <a:bodyPr wrap="square" lIns="0" tIns="0" rIns="0" bIns="0" rtlCol="0"/>
          <a:lstStyle/>
          <a:p>
            <a:endParaRPr/>
          </a:p>
        </p:txBody>
      </p:sp>
      <p:sp>
        <p:nvSpPr>
          <p:cNvPr id="73" name="bg object 73"/>
          <p:cNvSpPr/>
          <p:nvPr/>
        </p:nvSpPr>
        <p:spPr>
          <a:xfrm>
            <a:off x="228600" y="13195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9AEEC"/>
          </a:solidFill>
        </p:spPr>
        <p:txBody>
          <a:bodyPr wrap="square" lIns="0" tIns="0" rIns="0" bIns="0" rtlCol="0"/>
          <a:lstStyle/>
          <a:p>
            <a:endParaRPr/>
          </a:p>
        </p:txBody>
      </p:sp>
      <p:sp>
        <p:nvSpPr>
          <p:cNvPr id="74" name="bg object 74"/>
          <p:cNvSpPr/>
          <p:nvPr/>
        </p:nvSpPr>
        <p:spPr>
          <a:xfrm>
            <a:off x="228600" y="133858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AAEEC"/>
          </a:solidFill>
        </p:spPr>
        <p:txBody>
          <a:bodyPr wrap="square" lIns="0" tIns="0" rIns="0" bIns="0" rtlCol="0"/>
          <a:lstStyle/>
          <a:p>
            <a:endParaRPr/>
          </a:p>
        </p:txBody>
      </p:sp>
      <p:sp>
        <p:nvSpPr>
          <p:cNvPr id="75" name="bg object 75"/>
          <p:cNvSpPr/>
          <p:nvPr/>
        </p:nvSpPr>
        <p:spPr>
          <a:xfrm>
            <a:off x="228600" y="13576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BAFEC"/>
          </a:solidFill>
        </p:spPr>
        <p:txBody>
          <a:bodyPr wrap="square" lIns="0" tIns="0" rIns="0" bIns="0" rtlCol="0"/>
          <a:lstStyle/>
          <a:p>
            <a:endParaRPr/>
          </a:p>
        </p:txBody>
      </p:sp>
      <p:sp>
        <p:nvSpPr>
          <p:cNvPr id="76" name="bg object 76"/>
          <p:cNvSpPr/>
          <p:nvPr/>
        </p:nvSpPr>
        <p:spPr>
          <a:xfrm>
            <a:off x="228600" y="137668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CAFEC"/>
          </a:solidFill>
        </p:spPr>
        <p:txBody>
          <a:bodyPr wrap="square" lIns="0" tIns="0" rIns="0" bIns="0" rtlCol="0"/>
          <a:lstStyle/>
          <a:p>
            <a:endParaRPr/>
          </a:p>
        </p:txBody>
      </p:sp>
      <p:sp>
        <p:nvSpPr>
          <p:cNvPr id="77" name="bg object 77"/>
          <p:cNvSpPr/>
          <p:nvPr/>
        </p:nvSpPr>
        <p:spPr>
          <a:xfrm>
            <a:off x="228600" y="13957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DB0ED"/>
          </a:solidFill>
        </p:spPr>
        <p:txBody>
          <a:bodyPr wrap="square" lIns="0" tIns="0" rIns="0" bIns="0" rtlCol="0"/>
          <a:lstStyle/>
          <a:p>
            <a:endParaRPr/>
          </a:p>
        </p:txBody>
      </p:sp>
      <p:sp>
        <p:nvSpPr>
          <p:cNvPr id="78" name="bg object 78"/>
          <p:cNvSpPr/>
          <p:nvPr/>
        </p:nvSpPr>
        <p:spPr>
          <a:xfrm>
            <a:off x="228600" y="141478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EB0ED"/>
          </a:solidFill>
        </p:spPr>
        <p:txBody>
          <a:bodyPr wrap="square" lIns="0" tIns="0" rIns="0" bIns="0" rtlCol="0"/>
          <a:lstStyle/>
          <a:p>
            <a:endParaRPr/>
          </a:p>
        </p:txBody>
      </p:sp>
      <p:sp>
        <p:nvSpPr>
          <p:cNvPr id="79" name="bg object 79"/>
          <p:cNvSpPr/>
          <p:nvPr/>
        </p:nvSpPr>
        <p:spPr>
          <a:xfrm>
            <a:off x="228600" y="14338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FB1ED"/>
          </a:solidFill>
        </p:spPr>
        <p:txBody>
          <a:bodyPr wrap="square" lIns="0" tIns="0" rIns="0" bIns="0" rtlCol="0"/>
          <a:lstStyle/>
          <a:p>
            <a:endParaRPr/>
          </a:p>
        </p:txBody>
      </p:sp>
      <p:sp>
        <p:nvSpPr>
          <p:cNvPr id="80" name="bg object 80"/>
          <p:cNvSpPr/>
          <p:nvPr/>
        </p:nvSpPr>
        <p:spPr>
          <a:xfrm>
            <a:off x="228600" y="145288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0B1ED"/>
          </a:solidFill>
        </p:spPr>
        <p:txBody>
          <a:bodyPr wrap="square" lIns="0" tIns="0" rIns="0" bIns="0" rtlCol="0"/>
          <a:lstStyle/>
          <a:p>
            <a:endParaRPr/>
          </a:p>
        </p:txBody>
      </p:sp>
      <p:sp>
        <p:nvSpPr>
          <p:cNvPr id="81" name="bg object 81"/>
          <p:cNvSpPr/>
          <p:nvPr/>
        </p:nvSpPr>
        <p:spPr>
          <a:xfrm>
            <a:off x="228600" y="147193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1B2EE"/>
          </a:solidFill>
        </p:spPr>
        <p:txBody>
          <a:bodyPr wrap="square" lIns="0" tIns="0" rIns="0" bIns="0" rtlCol="0"/>
          <a:lstStyle/>
          <a:p>
            <a:endParaRPr/>
          </a:p>
        </p:txBody>
      </p:sp>
      <p:sp>
        <p:nvSpPr>
          <p:cNvPr id="82" name="bg object 82"/>
          <p:cNvSpPr/>
          <p:nvPr/>
        </p:nvSpPr>
        <p:spPr>
          <a:xfrm>
            <a:off x="228600" y="149098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2B2EE"/>
          </a:solidFill>
        </p:spPr>
        <p:txBody>
          <a:bodyPr wrap="square" lIns="0" tIns="0" rIns="0" bIns="0" rtlCol="0"/>
          <a:lstStyle/>
          <a:p>
            <a:endParaRPr/>
          </a:p>
        </p:txBody>
      </p:sp>
      <p:sp>
        <p:nvSpPr>
          <p:cNvPr id="83" name="bg object 83"/>
          <p:cNvSpPr/>
          <p:nvPr/>
        </p:nvSpPr>
        <p:spPr>
          <a:xfrm>
            <a:off x="228600" y="151003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3B2EE"/>
          </a:solidFill>
        </p:spPr>
        <p:txBody>
          <a:bodyPr wrap="square" lIns="0" tIns="0" rIns="0" bIns="0" rtlCol="0"/>
          <a:lstStyle/>
          <a:p>
            <a:endParaRPr/>
          </a:p>
        </p:txBody>
      </p:sp>
      <p:sp>
        <p:nvSpPr>
          <p:cNvPr id="84" name="bg object 84"/>
          <p:cNvSpPr/>
          <p:nvPr/>
        </p:nvSpPr>
        <p:spPr>
          <a:xfrm>
            <a:off x="228600" y="152908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4B3EE"/>
          </a:solidFill>
        </p:spPr>
        <p:txBody>
          <a:bodyPr wrap="square" lIns="0" tIns="0" rIns="0" bIns="0" rtlCol="0"/>
          <a:lstStyle/>
          <a:p>
            <a:endParaRPr/>
          </a:p>
        </p:txBody>
      </p:sp>
      <p:sp>
        <p:nvSpPr>
          <p:cNvPr id="85" name="bg object 85"/>
          <p:cNvSpPr/>
          <p:nvPr/>
        </p:nvSpPr>
        <p:spPr>
          <a:xfrm>
            <a:off x="228600" y="154813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5B3EE"/>
          </a:solidFill>
        </p:spPr>
        <p:txBody>
          <a:bodyPr wrap="square" lIns="0" tIns="0" rIns="0" bIns="0" rtlCol="0"/>
          <a:lstStyle/>
          <a:p>
            <a:endParaRPr/>
          </a:p>
        </p:txBody>
      </p:sp>
      <p:sp>
        <p:nvSpPr>
          <p:cNvPr id="86" name="bg object 86"/>
          <p:cNvSpPr/>
          <p:nvPr/>
        </p:nvSpPr>
        <p:spPr>
          <a:xfrm>
            <a:off x="228600" y="156845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46B4EF"/>
          </a:solidFill>
        </p:spPr>
        <p:txBody>
          <a:bodyPr wrap="square" lIns="0" tIns="0" rIns="0" bIns="0" rtlCol="0"/>
          <a:lstStyle/>
          <a:p>
            <a:endParaRPr/>
          </a:p>
        </p:txBody>
      </p:sp>
      <p:sp>
        <p:nvSpPr>
          <p:cNvPr id="87" name="bg object 87"/>
          <p:cNvSpPr/>
          <p:nvPr/>
        </p:nvSpPr>
        <p:spPr>
          <a:xfrm>
            <a:off x="228600" y="158750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47B4EF"/>
          </a:solidFill>
        </p:spPr>
        <p:txBody>
          <a:bodyPr wrap="square" lIns="0" tIns="0" rIns="0" bIns="0" rtlCol="0"/>
          <a:lstStyle/>
          <a:p>
            <a:endParaRPr/>
          </a:p>
        </p:txBody>
      </p:sp>
      <p:sp>
        <p:nvSpPr>
          <p:cNvPr id="88" name="bg object 88"/>
          <p:cNvSpPr/>
          <p:nvPr/>
        </p:nvSpPr>
        <p:spPr>
          <a:xfrm>
            <a:off x="228600" y="160655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48B5EF"/>
          </a:solidFill>
        </p:spPr>
        <p:txBody>
          <a:bodyPr wrap="square" lIns="0" tIns="0" rIns="0" bIns="0" rtlCol="0"/>
          <a:lstStyle/>
          <a:p>
            <a:endParaRPr/>
          </a:p>
        </p:txBody>
      </p:sp>
      <p:sp>
        <p:nvSpPr>
          <p:cNvPr id="89" name="bg object 89"/>
          <p:cNvSpPr/>
          <p:nvPr/>
        </p:nvSpPr>
        <p:spPr>
          <a:xfrm>
            <a:off x="228600" y="162560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49B5EF"/>
          </a:solidFill>
        </p:spPr>
        <p:txBody>
          <a:bodyPr wrap="square" lIns="0" tIns="0" rIns="0" bIns="0" rtlCol="0"/>
          <a:lstStyle/>
          <a:p>
            <a:endParaRPr/>
          </a:p>
        </p:txBody>
      </p:sp>
      <p:sp>
        <p:nvSpPr>
          <p:cNvPr id="90" name="bg object 90"/>
          <p:cNvSpPr/>
          <p:nvPr/>
        </p:nvSpPr>
        <p:spPr>
          <a:xfrm>
            <a:off x="228600" y="164465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AB6F0"/>
          </a:solidFill>
        </p:spPr>
        <p:txBody>
          <a:bodyPr wrap="square" lIns="0" tIns="0" rIns="0" bIns="0" rtlCol="0"/>
          <a:lstStyle/>
          <a:p>
            <a:endParaRPr/>
          </a:p>
        </p:txBody>
      </p:sp>
      <p:sp>
        <p:nvSpPr>
          <p:cNvPr id="91" name="bg object 91"/>
          <p:cNvSpPr/>
          <p:nvPr/>
        </p:nvSpPr>
        <p:spPr>
          <a:xfrm>
            <a:off x="228600" y="166370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BB6F0"/>
          </a:solidFill>
        </p:spPr>
        <p:txBody>
          <a:bodyPr wrap="square" lIns="0" tIns="0" rIns="0" bIns="0" rtlCol="0"/>
          <a:lstStyle/>
          <a:p>
            <a:endParaRPr/>
          </a:p>
        </p:txBody>
      </p:sp>
      <p:sp>
        <p:nvSpPr>
          <p:cNvPr id="92" name="bg object 92"/>
          <p:cNvSpPr/>
          <p:nvPr/>
        </p:nvSpPr>
        <p:spPr>
          <a:xfrm>
            <a:off x="228600" y="168275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CB7F0"/>
          </a:solidFill>
        </p:spPr>
        <p:txBody>
          <a:bodyPr wrap="square" lIns="0" tIns="0" rIns="0" bIns="0" rtlCol="0"/>
          <a:lstStyle/>
          <a:p>
            <a:endParaRPr/>
          </a:p>
        </p:txBody>
      </p:sp>
      <p:sp>
        <p:nvSpPr>
          <p:cNvPr id="93" name="bg object 93"/>
          <p:cNvSpPr/>
          <p:nvPr/>
        </p:nvSpPr>
        <p:spPr>
          <a:xfrm>
            <a:off x="228600" y="170180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DB7F0"/>
          </a:solidFill>
        </p:spPr>
        <p:txBody>
          <a:bodyPr wrap="square" lIns="0" tIns="0" rIns="0" bIns="0" rtlCol="0"/>
          <a:lstStyle/>
          <a:p>
            <a:endParaRPr/>
          </a:p>
        </p:txBody>
      </p:sp>
      <p:sp>
        <p:nvSpPr>
          <p:cNvPr id="94" name="bg object 94"/>
          <p:cNvSpPr/>
          <p:nvPr/>
        </p:nvSpPr>
        <p:spPr>
          <a:xfrm>
            <a:off x="228600" y="172085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EB8F1"/>
          </a:solidFill>
        </p:spPr>
        <p:txBody>
          <a:bodyPr wrap="square" lIns="0" tIns="0" rIns="0" bIns="0" rtlCol="0"/>
          <a:lstStyle/>
          <a:p>
            <a:endParaRPr/>
          </a:p>
        </p:txBody>
      </p:sp>
      <p:sp>
        <p:nvSpPr>
          <p:cNvPr id="95" name="bg object 95"/>
          <p:cNvSpPr/>
          <p:nvPr/>
        </p:nvSpPr>
        <p:spPr>
          <a:xfrm>
            <a:off x="228600" y="173990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FB8F1"/>
          </a:solidFill>
        </p:spPr>
        <p:txBody>
          <a:bodyPr wrap="square" lIns="0" tIns="0" rIns="0" bIns="0" rtlCol="0"/>
          <a:lstStyle/>
          <a:p>
            <a:endParaRPr/>
          </a:p>
        </p:txBody>
      </p:sp>
      <p:sp>
        <p:nvSpPr>
          <p:cNvPr id="96" name="bg object 96"/>
          <p:cNvSpPr/>
          <p:nvPr/>
        </p:nvSpPr>
        <p:spPr>
          <a:xfrm>
            <a:off x="228600" y="176021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0B9F1"/>
          </a:solidFill>
        </p:spPr>
        <p:txBody>
          <a:bodyPr wrap="square" lIns="0" tIns="0" rIns="0" bIns="0" rtlCol="0"/>
          <a:lstStyle/>
          <a:p>
            <a:endParaRPr/>
          </a:p>
        </p:txBody>
      </p:sp>
      <p:sp>
        <p:nvSpPr>
          <p:cNvPr id="97" name="bg object 97"/>
          <p:cNvSpPr/>
          <p:nvPr/>
        </p:nvSpPr>
        <p:spPr>
          <a:xfrm>
            <a:off x="228600" y="177926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1B9F1"/>
          </a:solidFill>
        </p:spPr>
        <p:txBody>
          <a:bodyPr wrap="square" lIns="0" tIns="0" rIns="0" bIns="0" rtlCol="0"/>
          <a:lstStyle/>
          <a:p>
            <a:endParaRPr/>
          </a:p>
        </p:txBody>
      </p:sp>
      <p:sp>
        <p:nvSpPr>
          <p:cNvPr id="98" name="bg object 98"/>
          <p:cNvSpPr/>
          <p:nvPr/>
        </p:nvSpPr>
        <p:spPr>
          <a:xfrm>
            <a:off x="228600" y="179831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2BAF1"/>
          </a:solidFill>
        </p:spPr>
        <p:txBody>
          <a:bodyPr wrap="square" lIns="0" tIns="0" rIns="0" bIns="0" rtlCol="0"/>
          <a:lstStyle/>
          <a:p>
            <a:endParaRPr/>
          </a:p>
        </p:txBody>
      </p:sp>
      <p:sp>
        <p:nvSpPr>
          <p:cNvPr id="99" name="bg object 99"/>
          <p:cNvSpPr/>
          <p:nvPr/>
        </p:nvSpPr>
        <p:spPr>
          <a:xfrm>
            <a:off x="228600" y="181736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3BAF2"/>
          </a:solidFill>
        </p:spPr>
        <p:txBody>
          <a:bodyPr wrap="square" lIns="0" tIns="0" rIns="0" bIns="0" rtlCol="0"/>
          <a:lstStyle/>
          <a:p>
            <a:endParaRPr/>
          </a:p>
        </p:txBody>
      </p:sp>
      <p:sp>
        <p:nvSpPr>
          <p:cNvPr id="100" name="bg object 100"/>
          <p:cNvSpPr/>
          <p:nvPr/>
        </p:nvSpPr>
        <p:spPr>
          <a:xfrm>
            <a:off x="228600" y="183641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4BBF2"/>
          </a:solidFill>
        </p:spPr>
        <p:txBody>
          <a:bodyPr wrap="square" lIns="0" tIns="0" rIns="0" bIns="0" rtlCol="0"/>
          <a:lstStyle/>
          <a:p>
            <a:endParaRPr/>
          </a:p>
        </p:txBody>
      </p:sp>
      <p:sp>
        <p:nvSpPr>
          <p:cNvPr id="101" name="bg object 101"/>
          <p:cNvSpPr/>
          <p:nvPr/>
        </p:nvSpPr>
        <p:spPr>
          <a:xfrm>
            <a:off x="228600" y="185547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5BBF2"/>
          </a:solidFill>
        </p:spPr>
        <p:txBody>
          <a:bodyPr wrap="square" lIns="0" tIns="0" rIns="0" bIns="0" rtlCol="0"/>
          <a:lstStyle/>
          <a:p>
            <a:endParaRPr/>
          </a:p>
        </p:txBody>
      </p:sp>
      <p:sp>
        <p:nvSpPr>
          <p:cNvPr id="102" name="bg object 102"/>
          <p:cNvSpPr/>
          <p:nvPr/>
        </p:nvSpPr>
        <p:spPr>
          <a:xfrm>
            <a:off x="228600" y="187452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6BCF2"/>
          </a:solidFill>
        </p:spPr>
        <p:txBody>
          <a:bodyPr wrap="square" lIns="0" tIns="0" rIns="0" bIns="0" rtlCol="0"/>
          <a:lstStyle/>
          <a:p>
            <a:endParaRPr/>
          </a:p>
        </p:txBody>
      </p:sp>
      <p:sp>
        <p:nvSpPr>
          <p:cNvPr id="103" name="bg object 103"/>
          <p:cNvSpPr/>
          <p:nvPr/>
        </p:nvSpPr>
        <p:spPr>
          <a:xfrm>
            <a:off x="228600" y="189357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7BCF3"/>
          </a:solidFill>
        </p:spPr>
        <p:txBody>
          <a:bodyPr wrap="square" lIns="0" tIns="0" rIns="0" bIns="0" rtlCol="0"/>
          <a:lstStyle/>
          <a:p>
            <a:endParaRPr/>
          </a:p>
        </p:txBody>
      </p:sp>
      <p:sp>
        <p:nvSpPr>
          <p:cNvPr id="104" name="bg object 104"/>
          <p:cNvSpPr/>
          <p:nvPr/>
        </p:nvSpPr>
        <p:spPr>
          <a:xfrm>
            <a:off x="228600" y="191262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8BDF3"/>
          </a:solidFill>
        </p:spPr>
        <p:txBody>
          <a:bodyPr wrap="square" lIns="0" tIns="0" rIns="0" bIns="0" rtlCol="0"/>
          <a:lstStyle/>
          <a:p>
            <a:endParaRPr/>
          </a:p>
        </p:txBody>
      </p:sp>
      <p:sp>
        <p:nvSpPr>
          <p:cNvPr id="105" name="bg object 105"/>
          <p:cNvSpPr/>
          <p:nvPr/>
        </p:nvSpPr>
        <p:spPr>
          <a:xfrm>
            <a:off x="228600" y="193167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9BDF3"/>
          </a:solidFill>
        </p:spPr>
        <p:txBody>
          <a:bodyPr wrap="square" lIns="0" tIns="0" rIns="0" bIns="0" rtlCol="0"/>
          <a:lstStyle/>
          <a:p>
            <a:endParaRPr/>
          </a:p>
        </p:txBody>
      </p:sp>
      <p:sp>
        <p:nvSpPr>
          <p:cNvPr id="106" name="bg object 106"/>
          <p:cNvSpPr/>
          <p:nvPr/>
        </p:nvSpPr>
        <p:spPr>
          <a:xfrm>
            <a:off x="228600" y="195072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ABEF3"/>
          </a:solidFill>
        </p:spPr>
        <p:txBody>
          <a:bodyPr wrap="square" lIns="0" tIns="0" rIns="0" bIns="0" rtlCol="0"/>
          <a:lstStyle/>
          <a:p>
            <a:endParaRPr/>
          </a:p>
        </p:txBody>
      </p:sp>
      <p:sp>
        <p:nvSpPr>
          <p:cNvPr id="107" name="bg object 107"/>
          <p:cNvSpPr/>
          <p:nvPr/>
        </p:nvSpPr>
        <p:spPr>
          <a:xfrm>
            <a:off x="228600" y="196977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BBEF4"/>
          </a:solidFill>
        </p:spPr>
        <p:txBody>
          <a:bodyPr wrap="square" lIns="0" tIns="0" rIns="0" bIns="0" rtlCol="0"/>
          <a:lstStyle/>
          <a:p>
            <a:endParaRPr/>
          </a:p>
        </p:txBody>
      </p:sp>
      <p:sp>
        <p:nvSpPr>
          <p:cNvPr id="108" name="bg object 108"/>
          <p:cNvSpPr/>
          <p:nvPr/>
        </p:nvSpPr>
        <p:spPr>
          <a:xfrm>
            <a:off x="228600" y="198882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CBFF4"/>
          </a:solidFill>
        </p:spPr>
        <p:txBody>
          <a:bodyPr wrap="square" lIns="0" tIns="0" rIns="0" bIns="0" rtlCol="0"/>
          <a:lstStyle/>
          <a:p>
            <a:endParaRPr/>
          </a:p>
        </p:txBody>
      </p:sp>
      <p:sp>
        <p:nvSpPr>
          <p:cNvPr id="109" name="bg object 109"/>
          <p:cNvSpPr/>
          <p:nvPr/>
        </p:nvSpPr>
        <p:spPr>
          <a:xfrm>
            <a:off x="228600" y="200787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DBFF4"/>
          </a:solidFill>
        </p:spPr>
        <p:txBody>
          <a:bodyPr wrap="square" lIns="0" tIns="0" rIns="0" bIns="0" rtlCol="0"/>
          <a:lstStyle/>
          <a:p>
            <a:endParaRPr/>
          </a:p>
        </p:txBody>
      </p:sp>
      <p:sp>
        <p:nvSpPr>
          <p:cNvPr id="110" name="bg object 110"/>
          <p:cNvSpPr/>
          <p:nvPr/>
        </p:nvSpPr>
        <p:spPr>
          <a:xfrm>
            <a:off x="228600" y="202692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EC0F4"/>
          </a:solidFill>
        </p:spPr>
        <p:txBody>
          <a:bodyPr wrap="square" lIns="0" tIns="0" rIns="0" bIns="0" rtlCol="0"/>
          <a:lstStyle/>
          <a:p>
            <a:endParaRPr/>
          </a:p>
        </p:txBody>
      </p:sp>
      <p:sp>
        <p:nvSpPr>
          <p:cNvPr id="111" name="bg object 111"/>
          <p:cNvSpPr/>
          <p:nvPr/>
        </p:nvSpPr>
        <p:spPr>
          <a:xfrm>
            <a:off x="228600" y="204723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5FC0F4"/>
          </a:solidFill>
        </p:spPr>
        <p:txBody>
          <a:bodyPr wrap="square" lIns="0" tIns="0" rIns="0" bIns="0" rtlCol="0"/>
          <a:lstStyle/>
          <a:p>
            <a:endParaRPr/>
          </a:p>
        </p:txBody>
      </p:sp>
      <p:sp>
        <p:nvSpPr>
          <p:cNvPr id="112" name="bg object 112"/>
          <p:cNvSpPr/>
          <p:nvPr/>
        </p:nvSpPr>
        <p:spPr>
          <a:xfrm>
            <a:off x="228600" y="206628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60C1F5"/>
          </a:solidFill>
        </p:spPr>
        <p:txBody>
          <a:bodyPr wrap="square" lIns="0" tIns="0" rIns="0" bIns="0" rtlCol="0"/>
          <a:lstStyle/>
          <a:p>
            <a:endParaRPr/>
          </a:p>
        </p:txBody>
      </p:sp>
      <p:sp>
        <p:nvSpPr>
          <p:cNvPr id="113" name="bg object 113"/>
          <p:cNvSpPr/>
          <p:nvPr/>
        </p:nvSpPr>
        <p:spPr>
          <a:xfrm>
            <a:off x="228600" y="208533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61C1F5"/>
          </a:solidFill>
        </p:spPr>
        <p:txBody>
          <a:bodyPr wrap="square" lIns="0" tIns="0" rIns="0" bIns="0" rtlCol="0"/>
          <a:lstStyle/>
          <a:p>
            <a:endParaRPr/>
          </a:p>
        </p:txBody>
      </p:sp>
      <p:sp>
        <p:nvSpPr>
          <p:cNvPr id="114" name="bg object 114"/>
          <p:cNvSpPr/>
          <p:nvPr/>
        </p:nvSpPr>
        <p:spPr>
          <a:xfrm>
            <a:off x="228600" y="210438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62C2F5"/>
          </a:solidFill>
        </p:spPr>
        <p:txBody>
          <a:bodyPr wrap="square" lIns="0" tIns="0" rIns="0" bIns="0" rtlCol="0"/>
          <a:lstStyle/>
          <a:p>
            <a:endParaRPr/>
          </a:p>
        </p:txBody>
      </p:sp>
      <p:sp>
        <p:nvSpPr>
          <p:cNvPr id="115" name="bg object 115"/>
          <p:cNvSpPr/>
          <p:nvPr/>
        </p:nvSpPr>
        <p:spPr>
          <a:xfrm>
            <a:off x="228600" y="212343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3C2F5"/>
          </a:solidFill>
        </p:spPr>
        <p:txBody>
          <a:bodyPr wrap="square" lIns="0" tIns="0" rIns="0" bIns="0" rtlCol="0"/>
          <a:lstStyle/>
          <a:p>
            <a:endParaRPr/>
          </a:p>
        </p:txBody>
      </p:sp>
      <p:sp>
        <p:nvSpPr>
          <p:cNvPr id="116" name="bg object 116"/>
          <p:cNvSpPr/>
          <p:nvPr/>
        </p:nvSpPr>
        <p:spPr>
          <a:xfrm>
            <a:off x="228600" y="214248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4C3F6"/>
          </a:solidFill>
        </p:spPr>
        <p:txBody>
          <a:bodyPr wrap="square" lIns="0" tIns="0" rIns="0" bIns="0" rtlCol="0"/>
          <a:lstStyle/>
          <a:p>
            <a:endParaRPr/>
          </a:p>
        </p:txBody>
      </p:sp>
      <p:sp>
        <p:nvSpPr>
          <p:cNvPr id="117" name="bg object 117"/>
          <p:cNvSpPr/>
          <p:nvPr/>
        </p:nvSpPr>
        <p:spPr>
          <a:xfrm>
            <a:off x="228600" y="216153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6C3F6"/>
          </a:solidFill>
        </p:spPr>
        <p:txBody>
          <a:bodyPr wrap="square" lIns="0" tIns="0" rIns="0" bIns="0" rtlCol="0"/>
          <a:lstStyle/>
          <a:p>
            <a:endParaRPr/>
          </a:p>
        </p:txBody>
      </p:sp>
      <p:sp>
        <p:nvSpPr>
          <p:cNvPr id="118" name="bg object 118"/>
          <p:cNvSpPr/>
          <p:nvPr/>
        </p:nvSpPr>
        <p:spPr>
          <a:xfrm>
            <a:off x="228600" y="218058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6C4F6"/>
          </a:solidFill>
        </p:spPr>
        <p:txBody>
          <a:bodyPr wrap="square" lIns="0" tIns="0" rIns="0" bIns="0" rtlCol="0"/>
          <a:lstStyle/>
          <a:p>
            <a:endParaRPr/>
          </a:p>
        </p:txBody>
      </p:sp>
      <p:sp>
        <p:nvSpPr>
          <p:cNvPr id="119" name="bg object 119"/>
          <p:cNvSpPr/>
          <p:nvPr/>
        </p:nvSpPr>
        <p:spPr>
          <a:xfrm>
            <a:off x="228600" y="219963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7C4F6"/>
          </a:solidFill>
        </p:spPr>
        <p:txBody>
          <a:bodyPr wrap="square" lIns="0" tIns="0" rIns="0" bIns="0" rtlCol="0"/>
          <a:lstStyle/>
          <a:p>
            <a:endParaRPr/>
          </a:p>
        </p:txBody>
      </p:sp>
      <p:sp>
        <p:nvSpPr>
          <p:cNvPr id="120" name="bg object 120"/>
          <p:cNvSpPr/>
          <p:nvPr/>
        </p:nvSpPr>
        <p:spPr>
          <a:xfrm>
            <a:off x="228600" y="221868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8C5F7"/>
          </a:solidFill>
        </p:spPr>
        <p:txBody>
          <a:bodyPr wrap="square" lIns="0" tIns="0" rIns="0" bIns="0" rtlCol="0"/>
          <a:lstStyle/>
          <a:p>
            <a:endParaRPr/>
          </a:p>
        </p:txBody>
      </p:sp>
      <p:sp>
        <p:nvSpPr>
          <p:cNvPr id="121" name="bg object 121"/>
          <p:cNvSpPr/>
          <p:nvPr/>
        </p:nvSpPr>
        <p:spPr>
          <a:xfrm>
            <a:off x="228600" y="22390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9C5F7"/>
          </a:solidFill>
        </p:spPr>
        <p:txBody>
          <a:bodyPr wrap="square" lIns="0" tIns="0" rIns="0" bIns="0" rtlCol="0"/>
          <a:lstStyle/>
          <a:p>
            <a:endParaRPr/>
          </a:p>
        </p:txBody>
      </p:sp>
      <p:sp>
        <p:nvSpPr>
          <p:cNvPr id="122" name="bg object 122"/>
          <p:cNvSpPr/>
          <p:nvPr/>
        </p:nvSpPr>
        <p:spPr>
          <a:xfrm>
            <a:off x="228600" y="22580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AC6F7"/>
          </a:solidFill>
        </p:spPr>
        <p:txBody>
          <a:bodyPr wrap="square" lIns="0" tIns="0" rIns="0" bIns="0" rtlCol="0"/>
          <a:lstStyle/>
          <a:p>
            <a:endParaRPr/>
          </a:p>
        </p:txBody>
      </p:sp>
      <p:sp>
        <p:nvSpPr>
          <p:cNvPr id="123" name="bg object 123"/>
          <p:cNvSpPr/>
          <p:nvPr/>
        </p:nvSpPr>
        <p:spPr>
          <a:xfrm>
            <a:off x="228600" y="22771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BC6F7"/>
          </a:solidFill>
        </p:spPr>
        <p:txBody>
          <a:bodyPr wrap="square" lIns="0" tIns="0" rIns="0" bIns="0" rtlCol="0"/>
          <a:lstStyle/>
          <a:p>
            <a:endParaRPr/>
          </a:p>
        </p:txBody>
      </p:sp>
      <p:sp>
        <p:nvSpPr>
          <p:cNvPr id="124" name="bg object 124"/>
          <p:cNvSpPr/>
          <p:nvPr/>
        </p:nvSpPr>
        <p:spPr>
          <a:xfrm>
            <a:off x="228600" y="22961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CC7F7"/>
          </a:solidFill>
        </p:spPr>
        <p:txBody>
          <a:bodyPr wrap="square" lIns="0" tIns="0" rIns="0" bIns="0" rtlCol="0"/>
          <a:lstStyle/>
          <a:p>
            <a:endParaRPr/>
          </a:p>
        </p:txBody>
      </p:sp>
      <p:sp>
        <p:nvSpPr>
          <p:cNvPr id="125" name="bg object 125"/>
          <p:cNvSpPr/>
          <p:nvPr/>
        </p:nvSpPr>
        <p:spPr>
          <a:xfrm>
            <a:off x="228600" y="23152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DC7F8"/>
          </a:solidFill>
        </p:spPr>
        <p:txBody>
          <a:bodyPr wrap="square" lIns="0" tIns="0" rIns="0" bIns="0" rtlCol="0"/>
          <a:lstStyle/>
          <a:p>
            <a:endParaRPr/>
          </a:p>
        </p:txBody>
      </p:sp>
      <p:sp>
        <p:nvSpPr>
          <p:cNvPr id="126" name="bg object 126"/>
          <p:cNvSpPr/>
          <p:nvPr/>
        </p:nvSpPr>
        <p:spPr>
          <a:xfrm>
            <a:off x="228600" y="23342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EC8F8"/>
          </a:solidFill>
        </p:spPr>
        <p:txBody>
          <a:bodyPr wrap="square" lIns="0" tIns="0" rIns="0" bIns="0" rtlCol="0"/>
          <a:lstStyle/>
          <a:p>
            <a:endParaRPr/>
          </a:p>
        </p:txBody>
      </p:sp>
      <p:sp>
        <p:nvSpPr>
          <p:cNvPr id="127" name="bg object 127"/>
          <p:cNvSpPr/>
          <p:nvPr/>
        </p:nvSpPr>
        <p:spPr>
          <a:xfrm>
            <a:off x="228600" y="23533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FC8F8"/>
          </a:solidFill>
        </p:spPr>
        <p:txBody>
          <a:bodyPr wrap="square" lIns="0" tIns="0" rIns="0" bIns="0" rtlCol="0"/>
          <a:lstStyle/>
          <a:p>
            <a:endParaRPr/>
          </a:p>
        </p:txBody>
      </p:sp>
      <p:sp>
        <p:nvSpPr>
          <p:cNvPr id="128" name="bg object 128"/>
          <p:cNvSpPr/>
          <p:nvPr/>
        </p:nvSpPr>
        <p:spPr>
          <a:xfrm>
            <a:off x="228600" y="23723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70C9F8"/>
          </a:solidFill>
        </p:spPr>
        <p:txBody>
          <a:bodyPr wrap="square" lIns="0" tIns="0" rIns="0" bIns="0" rtlCol="0"/>
          <a:lstStyle/>
          <a:p>
            <a:endParaRPr/>
          </a:p>
        </p:txBody>
      </p:sp>
      <p:sp>
        <p:nvSpPr>
          <p:cNvPr id="129" name="bg object 129"/>
          <p:cNvSpPr/>
          <p:nvPr/>
        </p:nvSpPr>
        <p:spPr>
          <a:xfrm>
            <a:off x="228600" y="23914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71C9F9"/>
          </a:solidFill>
        </p:spPr>
        <p:txBody>
          <a:bodyPr wrap="square" lIns="0" tIns="0" rIns="0" bIns="0" rtlCol="0"/>
          <a:lstStyle/>
          <a:p>
            <a:endParaRPr/>
          </a:p>
        </p:txBody>
      </p:sp>
      <p:sp>
        <p:nvSpPr>
          <p:cNvPr id="130" name="bg object 130"/>
          <p:cNvSpPr/>
          <p:nvPr/>
        </p:nvSpPr>
        <p:spPr>
          <a:xfrm>
            <a:off x="228600" y="241046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2CAF9"/>
          </a:solidFill>
        </p:spPr>
        <p:txBody>
          <a:bodyPr wrap="square" lIns="0" tIns="0" rIns="0" bIns="0" rtlCol="0"/>
          <a:lstStyle/>
          <a:p>
            <a:endParaRPr/>
          </a:p>
        </p:txBody>
      </p:sp>
      <p:sp>
        <p:nvSpPr>
          <p:cNvPr id="131" name="bg object 131"/>
          <p:cNvSpPr/>
          <p:nvPr/>
        </p:nvSpPr>
        <p:spPr>
          <a:xfrm>
            <a:off x="228600" y="242951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3CAF9"/>
          </a:solidFill>
        </p:spPr>
        <p:txBody>
          <a:bodyPr wrap="square" lIns="0" tIns="0" rIns="0" bIns="0" rtlCol="0"/>
          <a:lstStyle/>
          <a:p>
            <a:endParaRPr/>
          </a:p>
        </p:txBody>
      </p:sp>
      <p:sp>
        <p:nvSpPr>
          <p:cNvPr id="132" name="bg object 132"/>
          <p:cNvSpPr/>
          <p:nvPr/>
        </p:nvSpPr>
        <p:spPr>
          <a:xfrm>
            <a:off x="228600" y="244856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4CCF9"/>
          </a:solidFill>
        </p:spPr>
        <p:txBody>
          <a:bodyPr wrap="square" lIns="0" tIns="0" rIns="0" bIns="0" rtlCol="0"/>
          <a:lstStyle/>
          <a:p>
            <a:endParaRPr/>
          </a:p>
        </p:txBody>
      </p:sp>
      <p:sp>
        <p:nvSpPr>
          <p:cNvPr id="133" name="bg object 133"/>
          <p:cNvSpPr/>
          <p:nvPr/>
        </p:nvSpPr>
        <p:spPr>
          <a:xfrm>
            <a:off x="228600" y="246761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5CCFA"/>
          </a:solidFill>
        </p:spPr>
        <p:txBody>
          <a:bodyPr wrap="square" lIns="0" tIns="0" rIns="0" bIns="0" rtlCol="0"/>
          <a:lstStyle/>
          <a:p>
            <a:endParaRPr/>
          </a:p>
        </p:txBody>
      </p:sp>
      <p:sp>
        <p:nvSpPr>
          <p:cNvPr id="134" name="bg object 134"/>
          <p:cNvSpPr/>
          <p:nvPr/>
        </p:nvSpPr>
        <p:spPr>
          <a:xfrm>
            <a:off x="228600" y="248666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6CCFA"/>
          </a:solidFill>
        </p:spPr>
        <p:txBody>
          <a:bodyPr wrap="square" lIns="0" tIns="0" rIns="0" bIns="0" rtlCol="0"/>
          <a:lstStyle/>
          <a:p>
            <a:endParaRPr/>
          </a:p>
        </p:txBody>
      </p:sp>
      <p:sp>
        <p:nvSpPr>
          <p:cNvPr id="135" name="bg object 135"/>
          <p:cNvSpPr/>
          <p:nvPr/>
        </p:nvSpPr>
        <p:spPr>
          <a:xfrm>
            <a:off x="228600" y="250571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7CCFA"/>
          </a:solidFill>
        </p:spPr>
        <p:txBody>
          <a:bodyPr wrap="square" lIns="0" tIns="0" rIns="0" bIns="0" rtlCol="0"/>
          <a:lstStyle/>
          <a:p>
            <a:endParaRPr/>
          </a:p>
        </p:txBody>
      </p:sp>
      <p:sp>
        <p:nvSpPr>
          <p:cNvPr id="136" name="bg object 136"/>
          <p:cNvSpPr/>
          <p:nvPr/>
        </p:nvSpPr>
        <p:spPr>
          <a:xfrm>
            <a:off x="228600" y="252602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78CDFA"/>
          </a:solidFill>
        </p:spPr>
        <p:txBody>
          <a:bodyPr wrap="square" lIns="0" tIns="0" rIns="0" bIns="0" rtlCol="0"/>
          <a:lstStyle/>
          <a:p>
            <a:endParaRPr/>
          </a:p>
        </p:txBody>
      </p:sp>
      <p:sp>
        <p:nvSpPr>
          <p:cNvPr id="137" name="bg object 137"/>
          <p:cNvSpPr/>
          <p:nvPr/>
        </p:nvSpPr>
        <p:spPr>
          <a:xfrm>
            <a:off x="228600" y="254507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79CDFA"/>
          </a:solidFill>
        </p:spPr>
        <p:txBody>
          <a:bodyPr wrap="square" lIns="0" tIns="0" rIns="0" bIns="0" rtlCol="0"/>
          <a:lstStyle/>
          <a:p>
            <a:endParaRPr/>
          </a:p>
        </p:txBody>
      </p:sp>
      <p:sp>
        <p:nvSpPr>
          <p:cNvPr id="138" name="bg object 138"/>
          <p:cNvSpPr/>
          <p:nvPr/>
        </p:nvSpPr>
        <p:spPr>
          <a:xfrm>
            <a:off x="228600" y="256412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7ACEFB"/>
          </a:solidFill>
        </p:spPr>
        <p:txBody>
          <a:bodyPr wrap="square" lIns="0" tIns="0" rIns="0" bIns="0" rtlCol="0"/>
          <a:lstStyle/>
          <a:p>
            <a:endParaRPr/>
          </a:p>
        </p:txBody>
      </p:sp>
      <p:sp>
        <p:nvSpPr>
          <p:cNvPr id="139" name="bg object 139"/>
          <p:cNvSpPr/>
          <p:nvPr/>
        </p:nvSpPr>
        <p:spPr>
          <a:xfrm>
            <a:off x="228600" y="258317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7BCEFB"/>
          </a:solidFill>
        </p:spPr>
        <p:txBody>
          <a:bodyPr wrap="square" lIns="0" tIns="0" rIns="0" bIns="0" rtlCol="0"/>
          <a:lstStyle/>
          <a:p>
            <a:endParaRPr/>
          </a:p>
        </p:txBody>
      </p:sp>
      <p:sp>
        <p:nvSpPr>
          <p:cNvPr id="140" name="bg object 140"/>
          <p:cNvSpPr/>
          <p:nvPr/>
        </p:nvSpPr>
        <p:spPr>
          <a:xfrm>
            <a:off x="228600" y="2602229"/>
            <a:ext cx="8695690" cy="21590"/>
          </a:xfrm>
          <a:custGeom>
            <a:avLst/>
            <a:gdLst/>
            <a:ahLst/>
            <a:cxnLst/>
            <a:rect l="l" t="t" r="r" b="b"/>
            <a:pathLst>
              <a:path w="8695690" h="21589">
                <a:moveTo>
                  <a:pt x="8695690" y="0"/>
                </a:moveTo>
                <a:lnTo>
                  <a:pt x="0" y="0"/>
                </a:lnTo>
                <a:lnTo>
                  <a:pt x="0" y="20320"/>
                </a:lnTo>
                <a:lnTo>
                  <a:pt x="114" y="21590"/>
                </a:lnTo>
                <a:lnTo>
                  <a:pt x="8695436" y="21590"/>
                </a:lnTo>
                <a:lnTo>
                  <a:pt x="8695436" y="20320"/>
                </a:lnTo>
                <a:lnTo>
                  <a:pt x="8695690" y="20320"/>
                </a:lnTo>
                <a:lnTo>
                  <a:pt x="8695690" y="0"/>
                </a:lnTo>
                <a:close/>
              </a:path>
            </a:pathLst>
          </a:custGeom>
          <a:solidFill>
            <a:srgbClr val="7CCFFB"/>
          </a:solidFill>
        </p:spPr>
        <p:txBody>
          <a:bodyPr wrap="square" lIns="0" tIns="0" rIns="0" bIns="0" rtlCol="0"/>
          <a:lstStyle/>
          <a:p>
            <a:endParaRPr/>
          </a:p>
        </p:txBody>
      </p:sp>
      <p:sp>
        <p:nvSpPr>
          <p:cNvPr id="141" name="bg object 141"/>
          <p:cNvSpPr/>
          <p:nvPr/>
        </p:nvSpPr>
        <p:spPr>
          <a:xfrm>
            <a:off x="228600" y="2621279"/>
            <a:ext cx="8695690" cy="21590"/>
          </a:xfrm>
          <a:custGeom>
            <a:avLst/>
            <a:gdLst/>
            <a:ahLst/>
            <a:cxnLst/>
            <a:rect l="l" t="t" r="r" b="b"/>
            <a:pathLst>
              <a:path w="8695690" h="21589">
                <a:moveTo>
                  <a:pt x="8695690" y="0"/>
                </a:moveTo>
                <a:lnTo>
                  <a:pt x="0" y="0"/>
                </a:lnTo>
                <a:lnTo>
                  <a:pt x="0" y="1270"/>
                </a:lnTo>
                <a:lnTo>
                  <a:pt x="1270" y="7620"/>
                </a:lnTo>
                <a:lnTo>
                  <a:pt x="3810" y="16510"/>
                </a:lnTo>
                <a:lnTo>
                  <a:pt x="5503" y="21590"/>
                </a:lnTo>
                <a:lnTo>
                  <a:pt x="8689340" y="21590"/>
                </a:lnTo>
                <a:lnTo>
                  <a:pt x="8691880" y="16510"/>
                </a:lnTo>
                <a:lnTo>
                  <a:pt x="8693150" y="7620"/>
                </a:lnTo>
                <a:lnTo>
                  <a:pt x="8695690" y="1270"/>
                </a:lnTo>
                <a:lnTo>
                  <a:pt x="8695690" y="0"/>
                </a:lnTo>
                <a:close/>
              </a:path>
            </a:pathLst>
          </a:custGeom>
          <a:solidFill>
            <a:srgbClr val="7DCFFB"/>
          </a:solidFill>
        </p:spPr>
        <p:txBody>
          <a:bodyPr wrap="square" lIns="0" tIns="0" rIns="0" bIns="0" rtlCol="0"/>
          <a:lstStyle/>
          <a:p>
            <a:endParaRPr/>
          </a:p>
        </p:txBody>
      </p:sp>
      <p:sp>
        <p:nvSpPr>
          <p:cNvPr id="142" name="bg object 142"/>
          <p:cNvSpPr/>
          <p:nvPr/>
        </p:nvSpPr>
        <p:spPr>
          <a:xfrm>
            <a:off x="233256" y="2640329"/>
            <a:ext cx="8686165" cy="21590"/>
          </a:xfrm>
          <a:custGeom>
            <a:avLst/>
            <a:gdLst/>
            <a:ahLst/>
            <a:cxnLst/>
            <a:rect l="l" t="t" r="r" b="b"/>
            <a:pathLst>
              <a:path w="8686165" h="21589">
                <a:moveTo>
                  <a:pt x="8685953" y="0"/>
                </a:moveTo>
                <a:lnTo>
                  <a:pt x="0" y="0"/>
                </a:lnTo>
                <a:lnTo>
                  <a:pt x="1693" y="5080"/>
                </a:lnTo>
                <a:lnTo>
                  <a:pt x="5503" y="12700"/>
                </a:lnTo>
                <a:lnTo>
                  <a:pt x="9313" y="19050"/>
                </a:lnTo>
                <a:lnTo>
                  <a:pt x="11345" y="21590"/>
                </a:lnTo>
                <a:lnTo>
                  <a:pt x="8673761" y="21590"/>
                </a:lnTo>
                <a:lnTo>
                  <a:pt x="8675793" y="19050"/>
                </a:lnTo>
                <a:lnTo>
                  <a:pt x="8679603" y="12700"/>
                </a:lnTo>
                <a:lnTo>
                  <a:pt x="8685953" y="0"/>
                </a:lnTo>
                <a:close/>
              </a:path>
            </a:pathLst>
          </a:custGeom>
          <a:solidFill>
            <a:srgbClr val="7ED0FC"/>
          </a:solidFill>
        </p:spPr>
        <p:txBody>
          <a:bodyPr wrap="square" lIns="0" tIns="0" rIns="0" bIns="0" rtlCol="0"/>
          <a:lstStyle/>
          <a:p>
            <a:endParaRPr/>
          </a:p>
        </p:txBody>
      </p:sp>
      <p:sp>
        <p:nvSpPr>
          <p:cNvPr id="143" name="bg object 143"/>
          <p:cNvSpPr/>
          <p:nvPr/>
        </p:nvSpPr>
        <p:spPr>
          <a:xfrm>
            <a:off x="242570" y="2659379"/>
            <a:ext cx="8666480" cy="21590"/>
          </a:xfrm>
          <a:custGeom>
            <a:avLst/>
            <a:gdLst/>
            <a:ahLst/>
            <a:cxnLst/>
            <a:rect l="l" t="t" r="r" b="b"/>
            <a:pathLst>
              <a:path w="8666480" h="21589">
                <a:moveTo>
                  <a:pt x="8666480" y="0"/>
                </a:moveTo>
                <a:lnTo>
                  <a:pt x="0" y="0"/>
                </a:lnTo>
                <a:lnTo>
                  <a:pt x="5079" y="6350"/>
                </a:lnTo>
                <a:lnTo>
                  <a:pt x="11429" y="12700"/>
                </a:lnTo>
                <a:lnTo>
                  <a:pt x="22542" y="21590"/>
                </a:lnTo>
                <a:lnTo>
                  <a:pt x="8645207" y="21590"/>
                </a:lnTo>
                <a:lnTo>
                  <a:pt x="8649970" y="17780"/>
                </a:lnTo>
                <a:lnTo>
                  <a:pt x="8661400" y="6350"/>
                </a:lnTo>
                <a:lnTo>
                  <a:pt x="8666480" y="0"/>
                </a:lnTo>
                <a:close/>
              </a:path>
            </a:pathLst>
          </a:custGeom>
          <a:solidFill>
            <a:srgbClr val="7FD0FC"/>
          </a:solidFill>
        </p:spPr>
        <p:txBody>
          <a:bodyPr wrap="square" lIns="0" tIns="0" rIns="0" bIns="0" rtlCol="0"/>
          <a:lstStyle/>
          <a:p>
            <a:endParaRPr/>
          </a:p>
        </p:txBody>
      </p:sp>
      <p:sp>
        <p:nvSpPr>
          <p:cNvPr id="144" name="bg object 144"/>
          <p:cNvSpPr/>
          <p:nvPr/>
        </p:nvSpPr>
        <p:spPr>
          <a:xfrm>
            <a:off x="261937" y="2678429"/>
            <a:ext cx="8629015" cy="19050"/>
          </a:xfrm>
          <a:custGeom>
            <a:avLst/>
            <a:gdLst/>
            <a:ahLst/>
            <a:cxnLst/>
            <a:rect l="l" t="t" r="r" b="b"/>
            <a:pathLst>
              <a:path w="8629015" h="19050">
                <a:moveTo>
                  <a:pt x="8629015" y="0"/>
                </a:moveTo>
                <a:lnTo>
                  <a:pt x="0" y="0"/>
                </a:lnTo>
                <a:lnTo>
                  <a:pt x="11112" y="8890"/>
                </a:lnTo>
                <a:lnTo>
                  <a:pt x="18732" y="12700"/>
                </a:lnTo>
                <a:lnTo>
                  <a:pt x="26352" y="13970"/>
                </a:lnTo>
                <a:lnTo>
                  <a:pt x="33972" y="17780"/>
                </a:lnTo>
                <a:lnTo>
                  <a:pt x="40322" y="19050"/>
                </a:lnTo>
                <a:lnTo>
                  <a:pt x="8587422" y="19050"/>
                </a:lnTo>
                <a:lnTo>
                  <a:pt x="8595042" y="17780"/>
                </a:lnTo>
                <a:lnTo>
                  <a:pt x="8602662" y="13970"/>
                </a:lnTo>
                <a:lnTo>
                  <a:pt x="8609012" y="12700"/>
                </a:lnTo>
                <a:lnTo>
                  <a:pt x="8616632" y="8890"/>
                </a:lnTo>
                <a:lnTo>
                  <a:pt x="8624252" y="3810"/>
                </a:lnTo>
                <a:lnTo>
                  <a:pt x="8629015" y="0"/>
                </a:lnTo>
                <a:close/>
              </a:path>
            </a:pathLst>
          </a:custGeom>
          <a:solidFill>
            <a:srgbClr val="80D1FC"/>
          </a:solidFill>
        </p:spPr>
        <p:txBody>
          <a:bodyPr wrap="square" lIns="0" tIns="0" rIns="0" bIns="0" rtlCol="0"/>
          <a:lstStyle/>
          <a:p>
            <a:endParaRPr/>
          </a:p>
        </p:txBody>
      </p:sp>
      <p:sp>
        <p:nvSpPr>
          <p:cNvPr id="145" name="bg object 145"/>
          <p:cNvSpPr/>
          <p:nvPr/>
        </p:nvSpPr>
        <p:spPr>
          <a:xfrm>
            <a:off x="6046470" y="1824989"/>
            <a:ext cx="2877820" cy="713740"/>
          </a:xfrm>
          <a:custGeom>
            <a:avLst/>
            <a:gdLst/>
            <a:ahLst/>
            <a:cxnLst/>
            <a:rect l="l" t="t" r="r" b="b"/>
            <a:pathLst>
              <a:path w="2877820" h="713739">
                <a:moveTo>
                  <a:pt x="2877820" y="0"/>
                </a:moveTo>
                <a:lnTo>
                  <a:pt x="2870200" y="0"/>
                </a:lnTo>
                <a:lnTo>
                  <a:pt x="2749550" y="19050"/>
                </a:lnTo>
                <a:lnTo>
                  <a:pt x="2371089" y="91439"/>
                </a:lnTo>
                <a:lnTo>
                  <a:pt x="2103120" y="148589"/>
                </a:lnTo>
                <a:lnTo>
                  <a:pt x="1964689" y="182880"/>
                </a:lnTo>
                <a:lnTo>
                  <a:pt x="1822450" y="215900"/>
                </a:lnTo>
                <a:lnTo>
                  <a:pt x="1564639" y="280670"/>
                </a:lnTo>
                <a:lnTo>
                  <a:pt x="1314450" y="339089"/>
                </a:lnTo>
                <a:lnTo>
                  <a:pt x="842009" y="443230"/>
                </a:lnTo>
                <a:lnTo>
                  <a:pt x="621029" y="488950"/>
                </a:lnTo>
                <a:lnTo>
                  <a:pt x="200659" y="566420"/>
                </a:lnTo>
                <a:lnTo>
                  <a:pt x="0" y="599439"/>
                </a:lnTo>
                <a:lnTo>
                  <a:pt x="138429" y="619760"/>
                </a:lnTo>
                <a:lnTo>
                  <a:pt x="397509" y="654050"/>
                </a:lnTo>
                <a:lnTo>
                  <a:pt x="523239" y="666750"/>
                </a:lnTo>
                <a:lnTo>
                  <a:pt x="643889" y="680720"/>
                </a:lnTo>
                <a:lnTo>
                  <a:pt x="873759" y="698500"/>
                </a:lnTo>
                <a:lnTo>
                  <a:pt x="984250" y="704850"/>
                </a:lnTo>
                <a:lnTo>
                  <a:pt x="1093470" y="709930"/>
                </a:lnTo>
                <a:lnTo>
                  <a:pt x="1197609" y="711200"/>
                </a:lnTo>
                <a:lnTo>
                  <a:pt x="1296670" y="713739"/>
                </a:lnTo>
                <a:lnTo>
                  <a:pt x="1394459" y="713739"/>
                </a:lnTo>
                <a:lnTo>
                  <a:pt x="1490979" y="711200"/>
                </a:lnTo>
                <a:lnTo>
                  <a:pt x="1584959" y="709930"/>
                </a:lnTo>
                <a:lnTo>
                  <a:pt x="1673859" y="704850"/>
                </a:lnTo>
                <a:lnTo>
                  <a:pt x="1760220" y="698500"/>
                </a:lnTo>
                <a:lnTo>
                  <a:pt x="1926589" y="683260"/>
                </a:lnTo>
                <a:lnTo>
                  <a:pt x="2084070" y="660400"/>
                </a:lnTo>
                <a:lnTo>
                  <a:pt x="2157729" y="646430"/>
                </a:lnTo>
                <a:lnTo>
                  <a:pt x="2232659" y="633730"/>
                </a:lnTo>
                <a:lnTo>
                  <a:pt x="2302509" y="618489"/>
                </a:lnTo>
                <a:lnTo>
                  <a:pt x="2373629" y="601980"/>
                </a:lnTo>
                <a:lnTo>
                  <a:pt x="2506979" y="566420"/>
                </a:lnTo>
                <a:lnTo>
                  <a:pt x="2633979" y="525780"/>
                </a:lnTo>
                <a:lnTo>
                  <a:pt x="2755900" y="481330"/>
                </a:lnTo>
                <a:lnTo>
                  <a:pt x="2872739" y="434339"/>
                </a:lnTo>
                <a:lnTo>
                  <a:pt x="2877820" y="433070"/>
                </a:lnTo>
                <a:lnTo>
                  <a:pt x="2877820" y="0"/>
                </a:lnTo>
                <a:close/>
              </a:path>
            </a:pathLst>
          </a:custGeom>
          <a:solidFill>
            <a:srgbClr val="C5E6FB">
              <a:alpha val="28997"/>
            </a:srgbClr>
          </a:solidFill>
        </p:spPr>
        <p:txBody>
          <a:bodyPr wrap="square" lIns="0" tIns="0" rIns="0" bIns="0" rtlCol="0"/>
          <a:lstStyle/>
          <a:p>
            <a:endParaRPr/>
          </a:p>
        </p:txBody>
      </p:sp>
      <p:sp>
        <p:nvSpPr>
          <p:cNvPr id="146" name="bg object 146"/>
          <p:cNvSpPr/>
          <p:nvPr/>
        </p:nvSpPr>
        <p:spPr>
          <a:xfrm>
            <a:off x="2618739" y="1695450"/>
            <a:ext cx="5544820" cy="850900"/>
          </a:xfrm>
          <a:custGeom>
            <a:avLst/>
            <a:gdLst/>
            <a:ahLst/>
            <a:cxnLst/>
            <a:rect l="l" t="t" r="r" b="b"/>
            <a:pathLst>
              <a:path w="5544820" h="850900">
                <a:moveTo>
                  <a:pt x="852170" y="0"/>
                </a:moveTo>
                <a:lnTo>
                  <a:pt x="684530" y="0"/>
                </a:lnTo>
                <a:lnTo>
                  <a:pt x="527050" y="5079"/>
                </a:lnTo>
                <a:lnTo>
                  <a:pt x="381000" y="11429"/>
                </a:lnTo>
                <a:lnTo>
                  <a:pt x="243840" y="22860"/>
                </a:lnTo>
                <a:lnTo>
                  <a:pt x="116840" y="35560"/>
                </a:lnTo>
                <a:lnTo>
                  <a:pt x="0" y="53339"/>
                </a:lnTo>
                <a:lnTo>
                  <a:pt x="163830" y="73660"/>
                </a:lnTo>
                <a:lnTo>
                  <a:pt x="334010" y="96520"/>
                </a:lnTo>
                <a:lnTo>
                  <a:pt x="510540" y="124460"/>
                </a:lnTo>
                <a:lnTo>
                  <a:pt x="693420" y="156210"/>
                </a:lnTo>
                <a:lnTo>
                  <a:pt x="1078230" y="234950"/>
                </a:lnTo>
                <a:lnTo>
                  <a:pt x="1281430" y="279400"/>
                </a:lnTo>
                <a:lnTo>
                  <a:pt x="1866900" y="421639"/>
                </a:lnTo>
                <a:lnTo>
                  <a:pt x="2559050" y="576579"/>
                </a:lnTo>
                <a:lnTo>
                  <a:pt x="2722880" y="607060"/>
                </a:lnTo>
                <a:lnTo>
                  <a:pt x="2879090" y="638810"/>
                </a:lnTo>
                <a:lnTo>
                  <a:pt x="3031490" y="668020"/>
                </a:lnTo>
                <a:lnTo>
                  <a:pt x="3465830" y="739139"/>
                </a:lnTo>
                <a:lnTo>
                  <a:pt x="3986530" y="806450"/>
                </a:lnTo>
                <a:lnTo>
                  <a:pt x="4107180" y="817879"/>
                </a:lnTo>
                <a:lnTo>
                  <a:pt x="4337050" y="835660"/>
                </a:lnTo>
                <a:lnTo>
                  <a:pt x="4447540" y="842010"/>
                </a:lnTo>
                <a:lnTo>
                  <a:pt x="4555490" y="847089"/>
                </a:lnTo>
                <a:lnTo>
                  <a:pt x="4660900" y="850900"/>
                </a:lnTo>
                <a:lnTo>
                  <a:pt x="4857750" y="850900"/>
                </a:lnTo>
                <a:lnTo>
                  <a:pt x="4954270" y="848360"/>
                </a:lnTo>
                <a:lnTo>
                  <a:pt x="5045710" y="847089"/>
                </a:lnTo>
                <a:lnTo>
                  <a:pt x="5134610" y="842010"/>
                </a:lnTo>
                <a:lnTo>
                  <a:pt x="5222240" y="835660"/>
                </a:lnTo>
                <a:lnTo>
                  <a:pt x="5468620" y="808989"/>
                </a:lnTo>
                <a:lnTo>
                  <a:pt x="5544820" y="797560"/>
                </a:lnTo>
                <a:lnTo>
                  <a:pt x="5298440" y="765810"/>
                </a:lnTo>
                <a:lnTo>
                  <a:pt x="5036820" y="727710"/>
                </a:lnTo>
                <a:lnTo>
                  <a:pt x="4469130" y="629920"/>
                </a:lnTo>
                <a:lnTo>
                  <a:pt x="4160519" y="567689"/>
                </a:lnTo>
                <a:lnTo>
                  <a:pt x="3835400" y="497839"/>
                </a:lnTo>
                <a:lnTo>
                  <a:pt x="2851150" y="264160"/>
                </a:lnTo>
                <a:lnTo>
                  <a:pt x="2583180" y="205739"/>
                </a:lnTo>
                <a:lnTo>
                  <a:pt x="2327910" y="156210"/>
                </a:lnTo>
                <a:lnTo>
                  <a:pt x="2082800" y="114300"/>
                </a:lnTo>
                <a:lnTo>
                  <a:pt x="1965960" y="96520"/>
                </a:lnTo>
                <a:lnTo>
                  <a:pt x="1628139" y="50800"/>
                </a:lnTo>
                <a:lnTo>
                  <a:pt x="1417320" y="30479"/>
                </a:lnTo>
                <a:lnTo>
                  <a:pt x="1220470" y="15239"/>
                </a:lnTo>
                <a:lnTo>
                  <a:pt x="1031239" y="5079"/>
                </a:lnTo>
                <a:lnTo>
                  <a:pt x="852170" y="0"/>
                </a:lnTo>
                <a:close/>
              </a:path>
            </a:pathLst>
          </a:custGeom>
          <a:solidFill>
            <a:srgbClr val="C5E6FB">
              <a:alpha val="39999"/>
            </a:srgbClr>
          </a:solidFill>
        </p:spPr>
        <p:txBody>
          <a:bodyPr wrap="square" lIns="0" tIns="0" rIns="0" bIns="0" rtlCol="0"/>
          <a:lstStyle/>
          <a:p>
            <a:endParaRPr/>
          </a:p>
        </p:txBody>
      </p:sp>
      <p:sp>
        <p:nvSpPr>
          <p:cNvPr id="147" name="bg object 147"/>
          <p:cNvSpPr/>
          <p:nvPr/>
        </p:nvSpPr>
        <p:spPr>
          <a:xfrm>
            <a:off x="2828289" y="1694180"/>
            <a:ext cx="6088380" cy="788670"/>
          </a:xfrm>
          <a:custGeom>
            <a:avLst/>
            <a:gdLst/>
            <a:ahLst/>
            <a:cxnLst/>
            <a:rect l="l" t="t" r="r" b="b"/>
            <a:pathLst>
              <a:path w="6088380" h="788669">
                <a:moveTo>
                  <a:pt x="0" y="92710"/>
                </a:moveTo>
                <a:lnTo>
                  <a:pt x="19050" y="87630"/>
                </a:lnTo>
                <a:lnTo>
                  <a:pt x="76200" y="76200"/>
                </a:lnTo>
                <a:lnTo>
                  <a:pt x="173990" y="60960"/>
                </a:lnTo>
                <a:lnTo>
                  <a:pt x="237490" y="52070"/>
                </a:lnTo>
                <a:lnTo>
                  <a:pt x="312420" y="43180"/>
                </a:lnTo>
                <a:lnTo>
                  <a:pt x="394970" y="36830"/>
                </a:lnTo>
                <a:lnTo>
                  <a:pt x="490220" y="29210"/>
                </a:lnTo>
                <a:lnTo>
                  <a:pt x="594360" y="22860"/>
                </a:lnTo>
                <a:lnTo>
                  <a:pt x="711200" y="17780"/>
                </a:lnTo>
                <a:lnTo>
                  <a:pt x="839470" y="16510"/>
                </a:lnTo>
                <a:lnTo>
                  <a:pt x="977900" y="13970"/>
                </a:lnTo>
                <a:lnTo>
                  <a:pt x="1126489" y="16510"/>
                </a:lnTo>
                <a:lnTo>
                  <a:pt x="1285239" y="20320"/>
                </a:lnTo>
                <a:lnTo>
                  <a:pt x="1457960" y="29210"/>
                </a:lnTo>
                <a:lnTo>
                  <a:pt x="1640839" y="40640"/>
                </a:lnTo>
                <a:lnTo>
                  <a:pt x="1833880" y="58420"/>
                </a:lnTo>
                <a:lnTo>
                  <a:pt x="2040889" y="78740"/>
                </a:lnTo>
                <a:lnTo>
                  <a:pt x="2259330" y="102870"/>
                </a:lnTo>
                <a:lnTo>
                  <a:pt x="2489200" y="132080"/>
                </a:lnTo>
                <a:lnTo>
                  <a:pt x="2731770" y="167640"/>
                </a:lnTo>
                <a:lnTo>
                  <a:pt x="2984500" y="208280"/>
                </a:lnTo>
                <a:lnTo>
                  <a:pt x="3249930" y="255270"/>
                </a:lnTo>
                <a:lnTo>
                  <a:pt x="3528060" y="311150"/>
                </a:lnTo>
                <a:lnTo>
                  <a:pt x="3820160" y="370840"/>
                </a:lnTo>
                <a:lnTo>
                  <a:pt x="4123690" y="438150"/>
                </a:lnTo>
                <a:lnTo>
                  <a:pt x="4441190" y="514350"/>
                </a:lnTo>
                <a:lnTo>
                  <a:pt x="4770120" y="596900"/>
                </a:lnTo>
                <a:lnTo>
                  <a:pt x="5113020" y="688340"/>
                </a:lnTo>
                <a:lnTo>
                  <a:pt x="5467350" y="788670"/>
                </a:lnTo>
              </a:path>
              <a:path w="6088380" h="788669">
                <a:moveTo>
                  <a:pt x="0" y="13970"/>
                </a:moveTo>
                <a:lnTo>
                  <a:pt x="0" y="13970"/>
                </a:lnTo>
              </a:path>
              <a:path w="6088380" h="788669">
                <a:moveTo>
                  <a:pt x="5467350" y="788670"/>
                </a:moveTo>
                <a:lnTo>
                  <a:pt x="5467350" y="788670"/>
                </a:lnTo>
              </a:path>
              <a:path w="6088380" h="788669">
                <a:moveTo>
                  <a:pt x="2780030" y="652780"/>
                </a:moveTo>
                <a:lnTo>
                  <a:pt x="2875280" y="626110"/>
                </a:lnTo>
                <a:lnTo>
                  <a:pt x="3136900" y="556260"/>
                </a:lnTo>
                <a:lnTo>
                  <a:pt x="3318510" y="509270"/>
                </a:lnTo>
                <a:lnTo>
                  <a:pt x="3526790" y="458470"/>
                </a:lnTo>
                <a:lnTo>
                  <a:pt x="3757930" y="402590"/>
                </a:lnTo>
                <a:lnTo>
                  <a:pt x="4006850" y="341630"/>
                </a:lnTo>
                <a:lnTo>
                  <a:pt x="4271010" y="284480"/>
                </a:lnTo>
                <a:lnTo>
                  <a:pt x="4540250" y="226060"/>
                </a:lnTo>
                <a:lnTo>
                  <a:pt x="4817110" y="171450"/>
                </a:lnTo>
                <a:lnTo>
                  <a:pt x="5091430" y="120650"/>
                </a:lnTo>
                <a:lnTo>
                  <a:pt x="5227320" y="99060"/>
                </a:lnTo>
                <a:lnTo>
                  <a:pt x="5359400" y="76200"/>
                </a:lnTo>
                <a:lnTo>
                  <a:pt x="5491480" y="58420"/>
                </a:lnTo>
                <a:lnTo>
                  <a:pt x="5618480" y="40640"/>
                </a:lnTo>
                <a:lnTo>
                  <a:pt x="5744210" y="26670"/>
                </a:lnTo>
                <a:lnTo>
                  <a:pt x="5862320" y="15240"/>
                </a:lnTo>
                <a:lnTo>
                  <a:pt x="5977890" y="6350"/>
                </a:lnTo>
                <a:lnTo>
                  <a:pt x="6088380" y="0"/>
                </a:lnTo>
              </a:path>
              <a:path w="6088380" h="788669">
                <a:moveTo>
                  <a:pt x="2780030" y="0"/>
                </a:moveTo>
                <a:lnTo>
                  <a:pt x="2780030" y="0"/>
                </a:lnTo>
              </a:path>
              <a:path w="6088380" h="788669">
                <a:moveTo>
                  <a:pt x="6088380" y="652780"/>
                </a:moveTo>
                <a:lnTo>
                  <a:pt x="6088380" y="652780"/>
                </a:lnTo>
              </a:path>
            </a:pathLst>
          </a:custGeom>
          <a:ln w="3175">
            <a:solidFill>
              <a:srgbClr val="FFFFF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 /><Relationship Id="rId3" Type="http://schemas.openxmlformats.org/officeDocument/2006/relationships/slideLayout" Target="../slideLayouts/slideLayout3.xml" /><Relationship Id="rId7" Type="http://schemas.openxmlformats.org/officeDocument/2006/relationships/image" Target="../media/image1.jpe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8" cstate="print"/>
            <a:stretch>
              <a:fillRect/>
            </a:stretch>
          </a:blipFill>
        </p:spPr>
        <p:txBody>
          <a:bodyPr wrap="square" lIns="0" tIns="0" rIns="0" bIns="0" rtlCol="0"/>
          <a:lstStyle/>
          <a:p>
            <a:endParaRPr/>
          </a:p>
        </p:txBody>
      </p:sp>
      <p:sp>
        <p:nvSpPr>
          <p:cNvPr id="17" name="bg object 17"/>
          <p:cNvSpPr/>
          <p:nvPr/>
        </p:nvSpPr>
        <p:spPr>
          <a:xfrm>
            <a:off x="241935" y="228599"/>
            <a:ext cx="8667750" cy="39370"/>
          </a:xfrm>
          <a:custGeom>
            <a:avLst/>
            <a:gdLst/>
            <a:ahLst/>
            <a:cxnLst/>
            <a:rect l="l" t="t" r="r" b="b"/>
            <a:pathLst>
              <a:path w="8667750" h="39370">
                <a:moveTo>
                  <a:pt x="8667750" y="39370"/>
                </a:moveTo>
                <a:lnTo>
                  <a:pt x="8667115" y="38100"/>
                </a:lnTo>
                <a:lnTo>
                  <a:pt x="8662035" y="31750"/>
                </a:lnTo>
                <a:lnTo>
                  <a:pt x="8650605" y="20320"/>
                </a:lnTo>
                <a:lnTo>
                  <a:pt x="8647417" y="17780"/>
                </a:lnTo>
                <a:lnTo>
                  <a:pt x="8644255" y="15252"/>
                </a:lnTo>
                <a:lnTo>
                  <a:pt x="8629015" y="7620"/>
                </a:lnTo>
                <a:lnTo>
                  <a:pt x="8622665" y="3810"/>
                </a:lnTo>
                <a:lnTo>
                  <a:pt x="8615045" y="2552"/>
                </a:lnTo>
                <a:lnTo>
                  <a:pt x="8607425" y="0"/>
                </a:lnTo>
                <a:lnTo>
                  <a:pt x="60325" y="0"/>
                </a:lnTo>
                <a:lnTo>
                  <a:pt x="53975" y="2552"/>
                </a:lnTo>
                <a:lnTo>
                  <a:pt x="46355" y="3810"/>
                </a:lnTo>
                <a:lnTo>
                  <a:pt x="31115" y="11430"/>
                </a:lnTo>
                <a:lnTo>
                  <a:pt x="24765" y="15252"/>
                </a:lnTo>
                <a:lnTo>
                  <a:pt x="21590" y="17780"/>
                </a:lnTo>
                <a:lnTo>
                  <a:pt x="18415" y="20320"/>
                </a:lnTo>
                <a:lnTo>
                  <a:pt x="12065" y="25400"/>
                </a:lnTo>
                <a:lnTo>
                  <a:pt x="5715" y="31750"/>
                </a:lnTo>
                <a:lnTo>
                  <a:pt x="635" y="38100"/>
                </a:lnTo>
                <a:lnTo>
                  <a:pt x="0" y="39370"/>
                </a:lnTo>
                <a:lnTo>
                  <a:pt x="8667750" y="39370"/>
                </a:lnTo>
                <a:close/>
              </a:path>
            </a:pathLst>
          </a:custGeom>
          <a:solidFill>
            <a:srgbClr val="0192DF"/>
          </a:solidFill>
        </p:spPr>
        <p:txBody>
          <a:bodyPr wrap="square" lIns="0" tIns="0" rIns="0" bIns="0" rtlCol="0"/>
          <a:lstStyle/>
          <a:p>
            <a:endParaRPr/>
          </a:p>
        </p:txBody>
      </p:sp>
      <p:sp>
        <p:nvSpPr>
          <p:cNvPr id="18" name="bg object 18"/>
          <p:cNvSpPr/>
          <p:nvPr/>
        </p:nvSpPr>
        <p:spPr>
          <a:xfrm>
            <a:off x="232918" y="265430"/>
            <a:ext cx="8686800" cy="21590"/>
          </a:xfrm>
          <a:custGeom>
            <a:avLst/>
            <a:gdLst/>
            <a:ahLst/>
            <a:cxnLst/>
            <a:rect l="l" t="t" r="r" b="b"/>
            <a:pathLst>
              <a:path w="8686800" h="21589">
                <a:moveTo>
                  <a:pt x="8675116" y="0"/>
                </a:moveTo>
                <a:lnTo>
                  <a:pt x="10667" y="0"/>
                </a:lnTo>
                <a:lnTo>
                  <a:pt x="9651" y="1270"/>
                </a:lnTo>
                <a:lnTo>
                  <a:pt x="2031" y="16510"/>
                </a:lnTo>
                <a:lnTo>
                  <a:pt x="0" y="21590"/>
                </a:lnTo>
                <a:lnTo>
                  <a:pt x="8686799" y="21590"/>
                </a:lnTo>
                <a:lnTo>
                  <a:pt x="8683752" y="16510"/>
                </a:lnTo>
                <a:lnTo>
                  <a:pt x="8676132" y="1270"/>
                </a:lnTo>
                <a:lnTo>
                  <a:pt x="8675116" y="0"/>
                </a:lnTo>
                <a:close/>
              </a:path>
            </a:pathLst>
          </a:custGeom>
          <a:solidFill>
            <a:srgbClr val="0292DF"/>
          </a:solidFill>
        </p:spPr>
        <p:txBody>
          <a:bodyPr wrap="square" lIns="0" tIns="0" rIns="0" bIns="0" rtlCol="0"/>
          <a:lstStyle/>
          <a:p>
            <a:endParaRPr/>
          </a:p>
        </p:txBody>
      </p:sp>
      <p:sp>
        <p:nvSpPr>
          <p:cNvPr id="19" name="bg object 19"/>
          <p:cNvSpPr/>
          <p:nvPr/>
        </p:nvSpPr>
        <p:spPr>
          <a:xfrm>
            <a:off x="228600" y="284480"/>
            <a:ext cx="8695690" cy="21590"/>
          </a:xfrm>
          <a:custGeom>
            <a:avLst/>
            <a:gdLst/>
            <a:ahLst/>
            <a:cxnLst/>
            <a:rect l="l" t="t" r="r" b="b"/>
            <a:pathLst>
              <a:path w="8695690" h="21589">
                <a:moveTo>
                  <a:pt x="8689593" y="0"/>
                </a:moveTo>
                <a:lnTo>
                  <a:pt x="5334" y="0"/>
                </a:lnTo>
                <a:lnTo>
                  <a:pt x="3810" y="3810"/>
                </a:lnTo>
                <a:lnTo>
                  <a:pt x="1270" y="11429"/>
                </a:lnTo>
                <a:lnTo>
                  <a:pt x="0" y="19050"/>
                </a:lnTo>
                <a:lnTo>
                  <a:pt x="0" y="21590"/>
                </a:lnTo>
                <a:lnTo>
                  <a:pt x="8695690" y="21590"/>
                </a:lnTo>
                <a:lnTo>
                  <a:pt x="8695690" y="19050"/>
                </a:lnTo>
                <a:lnTo>
                  <a:pt x="8693150" y="11429"/>
                </a:lnTo>
                <a:lnTo>
                  <a:pt x="8691880" y="3810"/>
                </a:lnTo>
                <a:lnTo>
                  <a:pt x="8689593" y="0"/>
                </a:lnTo>
                <a:close/>
              </a:path>
            </a:pathLst>
          </a:custGeom>
          <a:solidFill>
            <a:srgbClr val="0393DF"/>
          </a:solidFill>
        </p:spPr>
        <p:txBody>
          <a:bodyPr wrap="square" lIns="0" tIns="0" rIns="0" bIns="0" rtlCol="0"/>
          <a:lstStyle/>
          <a:p>
            <a:endParaRPr/>
          </a:p>
        </p:txBody>
      </p:sp>
      <p:sp>
        <p:nvSpPr>
          <p:cNvPr id="20" name="bg object 20"/>
          <p:cNvSpPr/>
          <p:nvPr/>
        </p:nvSpPr>
        <p:spPr>
          <a:xfrm>
            <a:off x="228600" y="303530"/>
            <a:ext cx="8695690" cy="21590"/>
          </a:xfrm>
          <a:custGeom>
            <a:avLst/>
            <a:gdLst/>
            <a:ahLst/>
            <a:cxnLst/>
            <a:rect l="l" t="t" r="r" b="b"/>
            <a:pathLst>
              <a:path w="8695690" h="21589">
                <a:moveTo>
                  <a:pt x="0" y="21590"/>
                </a:moveTo>
                <a:lnTo>
                  <a:pt x="0" y="0"/>
                </a:lnTo>
                <a:lnTo>
                  <a:pt x="8695690" y="0"/>
                </a:lnTo>
                <a:lnTo>
                  <a:pt x="8695690" y="21590"/>
                </a:lnTo>
                <a:lnTo>
                  <a:pt x="0" y="21590"/>
                </a:lnTo>
                <a:close/>
              </a:path>
            </a:pathLst>
          </a:custGeom>
          <a:solidFill>
            <a:srgbClr val="0493DF"/>
          </a:solidFill>
        </p:spPr>
        <p:txBody>
          <a:bodyPr wrap="square" lIns="0" tIns="0" rIns="0" bIns="0" rtlCol="0"/>
          <a:lstStyle/>
          <a:p>
            <a:endParaRPr/>
          </a:p>
        </p:txBody>
      </p:sp>
      <p:sp>
        <p:nvSpPr>
          <p:cNvPr id="21" name="bg object 21"/>
          <p:cNvSpPr/>
          <p:nvPr/>
        </p:nvSpPr>
        <p:spPr>
          <a:xfrm>
            <a:off x="228600" y="3238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594E0"/>
          </a:solidFill>
        </p:spPr>
        <p:txBody>
          <a:bodyPr wrap="square" lIns="0" tIns="0" rIns="0" bIns="0" rtlCol="0"/>
          <a:lstStyle/>
          <a:p>
            <a:endParaRPr/>
          </a:p>
        </p:txBody>
      </p:sp>
      <p:sp>
        <p:nvSpPr>
          <p:cNvPr id="22" name="bg object 22"/>
          <p:cNvSpPr/>
          <p:nvPr/>
        </p:nvSpPr>
        <p:spPr>
          <a:xfrm>
            <a:off x="228600" y="34290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694E0"/>
          </a:solidFill>
        </p:spPr>
        <p:txBody>
          <a:bodyPr wrap="square" lIns="0" tIns="0" rIns="0" bIns="0" rtlCol="0"/>
          <a:lstStyle/>
          <a:p>
            <a:endParaRPr/>
          </a:p>
        </p:txBody>
      </p:sp>
      <p:sp>
        <p:nvSpPr>
          <p:cNvPr id="23" name="bg object 23"/>
          <p:cNvSpPr/>
          <p:nvPr/>
        </p:nvSpPr>
        <p:spPr>
          <a:xfrm>
            <a:off x="228600" y="3619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795E0"/>
          </a:solidFill>
        </p:spPr>
        <p:txBody>
          <a:bodyPr wrap="square" lIns="0" tIns="0" rIns="0" bIns="0" rtlCol="0"/>
          <a:lstStyle/>
          <a:p>
            <a:endParaRPr/>
          </a:p>
        </p:txBody>
      </p:sp>
      <p:sp>
        <p:nvSpPr>
          <p:cNvPr id="24" name="bg object 24"/>
          <p:cNvSpPr/>
          <p:nvPr/>
        </p:nvSpPr>
        <p:spPr>
          <a:xfrm>
            <a:off x="228600" y="38100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895E0"/>
          </a:solidFill>
        </p:spPr>
        <p:txBody>
          <a:bodyPr wrap="square" lIns="0" tIns="0" rIns="0" bIns="0" rtlCol="0"/>
          <a:lstStyle/>
          <a:p>
            <a:endParaRPr/>
          </a:p>
        </p:txBody>
      </p:sp>
      <p:sp>
        <p:nvSpPr>
          <p:cNvPr id="25" name="bg object 25"/>
          <p:cNvSpPr/>
          <p:nvPr/>
        </p:nvSpPr>
        <p:spPr>
          <a:xfrm>
            <a:off x="228600" y="4000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996E1"/>
          </a:solidFill>
        </p:spPr>
        <p:txBody>
          <a:bodyPr wrap="square" lIns="0" tIns="0" rIns="0" bIns="0" rtlCol="0"/>
          <a:lstStyle/>
          <a:p>
            <a:endParaRPr/>
          </a:p>
        </p:txBody>
      </p:sp>
      <p:sp>
        <p:nvSpPr>
          <p:cNvPr id="26" name="bg object 26"/>
          <p:cNvSpPr/>
          <p:nvPr/>
        </p:nvSpPr>
        <p:spPr>
          <a:xfrm>
            <a:off x="228600" y="41910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A96E1"/>
          </a:solidFill>
        </p:spPr>
        <p:txBody>
          <a:bodyPr wrap="square" lIns="0" tIns="0" rIns="0" bIns="0" rtlCol="0"/>
          <a:lstStyle/>
          <a:p>
            <a:endParaRPr/>
          </a:p>
        </p:txBody>
      </p:sp>
      <p:sp>
        <p:nvSpPr>
          <p:cNvPr id="27" name="bg object 27"/>
          <p:cNvSpPr/>
          <p:nvPr/>
        </p:nvSpPr>
        <p:spPr>
          <a:xfrm>
            <a:off x="228600" y="4381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B97E1"/>
          </a:solidFill>
        </p:spPr>
        <p:txBody>
          <a:bodyPr wrap="square" lIns="0" tIns="0" rIns="0" bIns="0" rtlCol="0"/>
          <a:lstStyle/>
          <a:p>
            <a:endParaRPr/>
          </a:p>
        </p:txBody>
      </p:sp>
      <p:sp>
        <p:nvSpPr>
          <p:cNvPr id="28" name="bg object 28"/>
          <p:cNvSpPr/>
          <p:nvPr/>
        </p:nvSpPr>
        <p:spPr>
          <a:xfrm>
            <a:off x="228600" y="45720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C97E1"/>
          </a:solidFill>
        </p:spPr>
        <p:txBody>
          <a:bodyPr wrap="square" lIns="0" tIns="0" rIns="0" bIns="0" rtlCol="0"/>
          <a:lstStyle/>
          <a:p>
            <a:endParaRPr/>
          </a:p>
        </p:txBody>
      </p:sp>
      <p:sp>
        <p:nvSpPr>
          <p:cNvPr id="29" name="bg object 29"/>
          <p:cNvSpPr/>
          <p:nvPr/>
        </p:nvSpPr>
        <p:spPr>
          <a:xfrm>
            <a:off x="228600" y="476250"/>
            <a:ext cx="8695690" cy="20320"/>
          </a:xfrm>
          <a:custGeom>
            <a:avLst/>
            <a:gdLst/>
            <a:ahLst/>
            <a:cxnLst/>
            <a:rect l="l" t="t" r="r" b="b"/>
            <a:pathLst>
              <a:path w="8695690" h="20320">
                <a:moveTo>
                  <a:pt x="0" y="20320"/>
                </a:moveTo>
                <a:lnTo>
                  <a:pt x="0" y="0"/>
                </a:lnTo>
                <a:lnTo>
                  <a:pt x="8695690" y="0"/>
                </a:lnTo>
                <a:lnTo>
                  <a:pt x="8695690" y="20320"/>
                </a:lnTo>
                <a:lnTo>
                  <a:pt x="0" y="20320"/>
                </a:lnTo>
                <a:close/>
              </a:path>
            </a:pathLst>
          </a:custGeom>
          <a:solidFill>
            <a:srgbClr val="0D99E2"/>
          </a:solidFill>
        </p:spPr>
        <p:txBody>
          <a:bodyPr wrap="square" lIns="0" tIns="0" rIns="0" bIns="0" rtlCol="0"/>
          <a:lstStyle/>
          <a:p>
            <a:endParaRPr/>
          </a:p>
        </p:txBody>
      </p:sp>
      <p:sp>
        <p:nvSpPr>
          <p:cNvPr id="30" name="bg object 30"/>
          <p:cNvSpPr/>
          <p:nvPr/>
        </p:nvSpPr>
        <p:spPr>
          <a:xfrm>
            <a:off x="228600" y="49530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0E99E2"/>
          </a:solidFill>
        </p:spPr>
        <p:txBody>
          <a:bodyPr wrap="square" lIns="0" tIns="0" rIns="0" bIns="0" rtlCol="0"/>
          <a:lstStyle/>
          <a:p>
            <a:endParaRPr/>
          </a:p>
        </p:txBody>
      </p:sp>
      <p:sp>
        <p:nvSpPr>
          <p:cNvPr id="31" name="bg object 31"/>
          <p:cNvSpPr/>
          <p:nvPr/>
        </p:nvSpPr>
        <p:spPr>
          <a:xfrm>
            <a:off x="228600" y="51435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0F99E2"/>
          </a:solidFill>
        </p:spPr>
        <p:txBody>
          <a:bodyPr wrap="square" lIns="0" tIns="0" rIns="0" bIns="0" rtlCol="0"/>
          <a:lstStyle/>
          <a:p>
            <a:endParaRPr/>
          </a:p>
        </p:txBody>
      </p:sp>
      <p:sp>
        <p:nvSpPr>
          <p:cNvPr id="32" name="bg object 32"/>
          <p:cNvSpPr/>
          <p:nvPr/>
        </p:nvSpPr>
        <p:spPr>
          <a:xfrm>
            <a:off x="228600" y="53340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099E2"/>
          </a:solidFill>
        </p:spPr>
        <p:txBody>
          <a:bodyPr wrap="square" lIns="0" tIns="0" rIns="0" bIns="0" rtlCol="0"/>
          <a:lstStyle/>
          <a:p>
            <a:endParaRPr/>
          </a:p>
        </p:txBody>
      </p:sp>
      <p:sp>
        <p:nvSpPr>
          <p:cNvPr id="33" name="bg object 33"/>
          <p:cNvSpPr/>
          <p:nvPr/>
        </p:nvSpPr>
        <p:spPr>
          <a:xfrm>
            <a:off x="228600" y="55245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19AE2"/>
          </a:solidFill>
        </p:spPr>
        <p:txBody>
          <a:bodyPr wrap="square" lIns="0" tIns="0" rIns="0" bIns="0" rtlCol="0"/>
          <a:lstStyle/>
          <a:p>
            <a:endParaRPr/>
          </a:p>
        </p:txBody>
      </p:sp>
      <p:sp>
        <p:nvSpPr>
          <p:cNvPr id="34" name="bg object 34"/>
          <p:cNvSpPr/>
          <p:nvPr/>
        </p:nvSpPr>
        <p:spPr>
          <a:xfrm>
            <a:off x="228600" y="57150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29AE3"/>
          </a:solidFill>
        </p:spPr>
        <p:txBody>
          <a:bodyPr wrap="square" lIns="0" tIns="0" rIns="0" bIns="0" rtlCol="0"/>
          <a:lstStyle/>
          <a:p>
            <a:endParaRPr/>
          </a:p>
        </p:txBody>
      </p:sp>
      <p:sp>
        <p:nvSpPr>
          <p:cNvPr id="35" name="bg object 35"/>
          <p:cNvSpPr/>
          <p:nvPr/>
        </p:nvSpPr>
        <p:spPr>
          <a:xfrm>
            <a:off x="228600" y="59055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39BE3"/>
          </a:solidFill>
        </p:spPr>
        <p:txBody>
          <a:bodyPr wrap="square" lIns="0" tIns="0" rIns="0" bIns="0" rtlCol="0"/>
          <a:lstStyle/>
          <a:p>
            <a:endParaRPr/>
          </a:p>
        </p:txBody>
      </p:sp>
      <p:sp>
        <p:nvSpPr>
          <p:cNvPr id="36" name="bg object 36"/>
          <p:cNvSpPr/>
          <p:nvPr/>
        </p:nvSpPr>
        <p:spPr>
          <a:xfrm>
            <a:off x="228600" y="610870"/>
            <a:ext cx="8695690" cy="20320"/>
          </a:xfrm>
          <a:custGeom>
            <a:avLst/>
            <a:gdLst/>
            <a:ahLst/>
            <a:cxnLst/>
            <a:rect l="l" t="t" r="r" b="b"/>
            <a:pathLst>
              <a:path w="8695690" h="20320">
                <a:moveTo>
                  <a:pt x="0" y="20319"/>
                </a:moveTo>
                <a:lnTo>
                  <a:pt x="0" y="0"/>
                </a:lnTo>
                <a:lnTo>
                  <a:pt x="8695690" y="0"/>
                </a:lnTo>
                <a:lnTo>
                  <a:pt x="8695690" y="20319"/>
                </a:lnTo>
                <a:lnTo>
                  <a:pt x="0" y="20319"/>
                </a:lnTo>
                <a:close/>
              </a:path>
            </a:pathLst>
          </a:custGeom>
          <a:solidFill>
            <a:srgbClr val="149BE3"/>
          </a:solidFill>
        </p:spPr>
        <p:txBody>
          <a:bodyPr wrap="square" lIns="0" tIns="0" rIns="0" bIns="0" rtlCol="0"/>
          <a:lstStyle/>
          <a:p>
            <a:endParaRPr/>
          </a:p>
        </p:txBody>
      </p:sp>
      <p:sp>
        <p:nvSpPr>
          <p:cNvPr id="37" name="bg object 37"/>
          <p:cNvSpPr/>
          <p:nvPr/>
        </p:nvSpPr>
        <p:spPr>
          <a:xfrm>
            <a:off x="228600" y="629920"/>
            <a:ext cx="8695690" cy="20320"/>
          </a:xfrm>
          <a:custGeom>
            <a:avLst/>
            <a:gdLst/>
            <a:ahLst/>
            <a:cxnLst/>
            <a:rect l="l" t="t" r="r" b="b"/>
            <a:pathLst>
              <a:path w="8695690" h="20320">
                <a:moveTo>
                  <a:pt x="0" y="20319"/>
                </a:moveTo>
                <a:lnTo>
                  <a:pt x="0" y="0"/>
                </a:lnTo>
                <a:lnTo>
                  <a:pt x="8695690" y="0"/>
                </a:lnTo>
                <a:lnTo>
                  <a:pt x="8695690" y="20319"/>
                </a:lnTo>
                <a:lnTo>
                  <a:pt x="0" y="20319"/>
                </a:lnTo>
                <a:close/>
              </a:path>
            </a:pathLst>
          </a:custGeom>
          <a:solidFill>
            <a:srgbClr val="159CE3"/>
          </a:solidFill>
        </p:spPr>
        <p:txBody>
          <a:bodyPr wrap="square" lIns="0" tIns="0" rIns="0" bIns="0" rtlCol="0"/>
          <a:lstStyle/>
          <a:p>
            <a:endParaRPr/>
          </a:p>
        </p:txBody>
      </p:sp>
      <p:sp>
        <p:nvSpPr>
          <p:cNvPr id="38" name="bg object 38"/>
          <p:cNvSpPr/>
          <p:nvPr/>
        </p:nvSpPr>
        <p:spPr>
          <a:xfrm>
            <a:off x="228600" y="648969"/>
            <a:ext cx="8695690" cy="20320"/>
          </a:xfrm>
          <a:custGeom>
            <a:avLst/>
            <a:gdLst/>
            <a:ahLst/>
            <a:cxnLst/>
            <a:rect l="l" t="t" r="r" b="b"/>
            <a:pathLst>
              <a:path w="8695690" h="20320">
                <a:moveTo>
                  <a:pt x="0" y="20319"/>
                </a:moveTo>
                <a:lnTo>
                  <a:pt x="0" y="0"/>
                </a:lnTo>
                <a:lnTo>
                  <a:pt x="8695690" y="0"/>
                </a:lnTo>
                <a:lnTo>
                  <a:pt x="8695690" y="20319"/>
                </a:lnTo>
                <a:lnTo>
                  <a:pt x="0" y="20319"/>
                </a:lnTo>
                <a:close/>
              </a:path>
            </a:pathLst>
          </a:custGeom>
          <a:solidFill>
            <a:srgbClr val="169CE4"/>
          </a:solidFill>
        </p:spPr>
        <p:txBody>
          <a:bodyPr wrap="square" lIns="0" tIns="0" rIns="0" bIns="0" rtlCol="0"/>
          <a:lstStyle/>
          <a:p>
            <a:endParaRPr/>
          </a:p>
        </p:txBody>
      </p:sp>
      <p:sp>
        <p:nvSpPr>
          <p:cNvPr id="39" name="bg object 39"/>
          <p:cNvSpPr/>
          <p:nvPr/>
        </p:nvSpPr>
        <p:spPr>
          <a:xfrm>
            <a:off x="228600" y="668019"/>
            <a:ext cx="8695690" cy="20320"/>
          </a:xfrm>
          <a:custGeom>
            <a:avLst/>
            <a:gdLst/>
            <a:ahLst/>
            <a:cxnLst/>
            <a:rect l="l" t="t" r="r" b="b"/>
            <a:pathLst>
              <a:path w="8695690" h="20320">
                <a:moveTo>
                  <a:pt x="0" y="20319"/>
                </a:moveTo>
                <a:lnTo>
                  <a:pt x="0" y="0"/>
                </a:lnTo>
                <a:lnTo>
                  <a:pt x="8695690" y="0"/>
                </a:lnTo>
                <a:lnTo>
                  <a:pt x="8695690" y="20319"/>
                </a:lnTo>
                <a:lnTo>
                  <a:pt x="0" y="20319"/>
                </a:lnTo>
                <a:close/>
              </a:path>
            </a:pathLst>
          </a:custGeom>
          <a:solidFill>
            <a:srgbClr val="179DE4"/>
          </a:solidFill>
        </p:spPr>
        <p:txBody>
          <a:bodyPr wrap="square" lIns="0" tIns="0" rIns="0" bIns="0" rtlCol="0"/>
          <a:lstStyle/>
          <a:p>
            <a:endParaRPr/>
          </a:p>
        </p:txBody>
      </p:sp>
      <p:sp>
        <p:nvSpPr>
          <p:cNvPr id="40" name="bg object 40"/>
          <p:cNvSpPr/>
          <p:nvPr/>
        </p:nvSpPr>
        <p:spPr>
          <a:xfrm>
            <a:off x="228600" y="68706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89DE4"/>
          </a:solidFill>
        </p:spPr>
        <p:txBody>
          <a:bodyPr wrap="square" lIns="0" tIns="0" rIns="0" bIns="0" rtlCol="0"/>
          <a:lstStyle/>
          <a:p>
            <a:endParaRPr/>
          </a:p>
        </p:txBody>
      </p:sp>
      <p:sp>
        <p:nvSpPr>
          <p:cNvPr id="41" name="bg object 41"/>
          <p:cNvSpPr/>
          <p:nvPr/>
        </p:nvSpPr>
        <p:spPr>
          <a:xfrm>
            <a:off x="228600" y="70611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99EE4"/>
          </a:solidFill>
        </p:spPr>
        <p:txBody>
          <a:bodyPr wrap="square" lIns="0" tIns="0" rIns="0" bIns="0" rtlCol="0"/>
          <a:lstStyle/>
          <a:p>
            <a:endParaRPr/>
          </a:p>
        </p:txBody>
      </p:sp>
      <p:sp>
        <p:nvSpPr>
          <p:cNvPr id="42" name="bg object 42"/>
          <p:cNvSpPr/>
          <p:nvPr/>
        </p:nvSpPr>
        <p:spPr>
          <a:xfrm>
            <a:off x="228600" y="72516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A9EE5"/>
          </a:solidFill>
        </p:spPr>
        <p:txBody>
          <a:bodyPr wrap="square" lIns="0" tIns="0" rIns="0" bIns="0" rtlCol="0"/>
          <a:lstStyle/>
          <a:p>
            <a:endParaRPr/>
          </a:p>
        </p:txBody>
      </p:sp>
      <p:sp>
        <p:nvSpPr>
          <p:cNvPr id="43" name="bg object 43"/>
          <p:cNvSpPr/>
          <p:nvPr/>
        </p:nvSpPr>
        <p:spPr>
          <a:xfrm>
            <a:off x="228600" y="74421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B9FE5"/>
          </a:solidFill>
        </p:spPr>
        <p:txBody>
          <a:bodyPr wrap="square" lIns="0" tIns="0" rIns="0" bIns="0" rtlCol="0"/>
          <a:lstStyle/>
          <a:p>
            <a:endParaRPr/>
          </a:p>
        </p:txBody>
      </p:sp>
      <p:sp>
        <p:nvSpPr>
          <p:cNvPr id="44" name="bg object 44"/>
          <p:cNvSpPr/>
          <p:nvPr/>
        </p:nvSpPr>
        <p:spPr>
          <a:xfrm>
            <a:off x="228600" y="76326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C9FE5"/>
          </a:solidFill>
        </p:spPr>
        <p:txBody>
          <a:bodyPr wrap="square" lIns="0" tIns="0" rIns="0" bIns="0" rtlCol="0"/>
          <a:lstStyle/>
          <a:p>
            <a:endParaRPr/>
          </a:p>
        </p:txBody>
      </p:sp>
      <p:sp>
        <p:nvSpPr>
          <p:cNvPr id="45" name="bg object 45"/>
          <p:cNvSpPr/>
          <p:nvPr/>
        </p:nvSpPr>
        <p:spPr>
          <a:xfrm>
            <a:off x="228600" y="78231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1DA0E5"/>
          </a:solidFill>
        </p:spPr>
        <p:txBody>
          <a:bodyPr wrap="square" lIns="0" tIns="0" rIns="0" bIns="0" rtlCol="0"/>
          <a:lstStyle/>
          <a:p>
            <a:endParaRPr/>
          </a:p>
        </p:txBody>
      </p:sp>
      <p:sp>
        <p:nvSpPr>
          <p:cNvPr id="46" name="bg object 46"/>
          <p:cNvSpPr/>
          <p:nvPr/>
        </p:nvSpPr>
        <p:spPr>
          <a:xfrm>
            <a:off x="228600" y="8026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1EA0E5"/>
          </a:solidFill>
        </p:spPr>
        <p:txBody>
          <a:bodyPr wrap="square" lIns="0" tIns="0" rIns="0" bIns="0" rtlCol="0"/>
          <a:lstStyle/>
          <a:p>
            <a:endParaRPr/>
          </a:p>
        </p:txBody>
      </p:sp>
      <p:sp>
        <p:nvSpPr>
          <p:cNvPr id="47" name="bg object 47"/>
          <p:cNvSpPr/>
          <p:nvPr/>
        </p:nvSpPr>
        <p:spPr>
          <a:xfrm>
            <a:off x="228600" y="82169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1FA1E6"/>
          </a:solidFill>
        </p:spPr>
        <p:txBody>
          <a:bodyPr wrap="square" lIns="0" tIns="0" rIns="0" bIns="0" rtlCol="0"/>
          <a:lstStyle/>
          <a:p>
            <a:endParaRPr/>
          </a:p>
        </p:txBody>
      </p:sp>
      <p:sp>
        <p:nvSpPr>
          <p:cNvPr id="48" name="bg object 48"/>
          <p:cNvSpPr/>
          <p:nvPr/>
        </p:nvSpPr>
        <p:spPr>
          <a:xfrm>
            <a:off x="228600" y="8407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0A1E6"/>
          </a:solidFill>
        </p:spPr>
        <p:txBody>
          <a:bodyPr wrap="square" lIns="0" tIns="0" rIns="0" bIns="0" rtlCol="0"/>
          <a:lstStyle/>
          <a:p>
            <a:endParaRPr/>
          </a:p>
        </p:txBody>
      </p:sp>
      <p:sp>
        <p:nvSpPr>
          <p:cNvPr id="49" name="bg object 49"/>
          <p:cNvSpPr/>
          <p:nvPr/>
        </p:nvSpPr>
        <p:spPr>
          <a:xfrm>
            <a:off x="228600" y="85979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1A2E6"/>
          </a:solidFill>
        </p:spPr>
        <p:txBody>
          <a:bodyPr wrap="square" lIns="0" tIns="0" rIns="0" bIns="0" rtlCol="0"/>
          <a:lstStyle/>
          <a:p>
            <a:endParaRPr/>
          </a:p>
        </p:txBody>
      </p:sp>
      <p:sp>
        <p:nvSpPr>
          <p:cNvPr id="50" name="bg object 50"/>
          <p:cNvSpPr/>
          <p:nvPr/>
        </p:nvSpPr>
        <p:spPr>
          <a:xfrm>
            <a:off x="228600" y="8788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2A2E6"/>
          </a:solidFill>
        </p:spPr>
        <p:txBody>
          <a:bodyPr wrap="square" lIns="0" tIns="0" rIns="0" bIns="0" rtlCol="0"/>
          <a:lstStyle/>
          <a:p>
            <a:endParaRPr/>
          </a:p>
        </p:txBody>
      </p:sp>
      <p:sp>
        <p:nvSpPr>
          <p:cNvPr id="51" name="bg object 51"/>
          <p:cNvSpPr/>
          <p:nvPr/>
        </p:nvSpPr>
        <p:spPr>
          <a:xfrm>
            <a:off x="228600" y="89789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3A3E7"/>
          </a:solidFill>
        </p:spPr>
        <p:txBody>
          <a:bodyPr wrap="square" lIns="0" tIns="0" rIns="0" bIns="0" rtlCol="0"/>
          <a:lstStyle/>
          <a:p>
            <a:endParaRPr/>
          </a:p>
        </p:txBody>
      </p:sp>
      <p:sp>
        <p:nvSpPr>
          <p:cNvPr id="52" name="bg object 52"/>
          <p:cNvSpPr/>
          <p:nvPr/>
        </p:nvSpPr>
        <p:spPr>
          <a:xfrm>
            <a:off x="228600" y="9169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4A3E7"/>
          </a:solidFill>
        </p:spPr>
        <p:txBody>
          <a:bodyPr wrap="square" lIns="0" tIns="0" rIns="0" bIns="0" rtlCol="0"/>
          <a:lstStyle/>
          <a:p>
            <a:endParaRPr/>
          </a:p>
        </p:txBody>
      </p:sp>
      <p:sp>
        <p:nvSpPr>
          <p:cNvPr id="53" name="bg object 53"/>
          <p:cNvSpPr/>
          <p:nvPr/>
        </p:nvSpPr>
        <p:spPr>
          <a:xfrm>
            <a:off x="228600" y="93599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5A4E7"/>
          </a:solidFill>
        </p:spPr>
        <p:txBody>
          <a:bodyPr wrap="square" lIns="0" tIns="0" rIns="0" bIns="0" rtlCol="0"/>
          <a:lstStyle/>
          <a:p>
            <a:endParaRPr/>
          </a:p>
        </p:txBody>
      </p:sp>
      <p:sp>
        <p:nvSpPr>
          <p:cNvPr id="54" name="bg object 54"/>
          <p:cNvSpPr/>
          <p:nvPr/>
        </p:nvSpPr>
        <p:spPr>
          <a:xfrm>
            <a:off x="228600" y="95504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26A4E7"/>
          </a:solidFill>
        </p:spPr>
        <p:txBody>
          <a:bodyPr wrap="square" lIns="0" tIns="0" rIns="0" bIns="0" rtlCol="0"/>
          <a:lstStyle/>
          <a:p>
            <a:endParaRPr/>
          </a:p>
        </p:txBody>
      </p:sp>
      <p:sp>
        <p:nvSpPr>
          <p:cNvPr id="55" name="bg object 55"/>
          <p:cNvSpPr/>
          <p:nvPr/>
        </p:nvSpPr>
        <p:spPr>
          <a:xfrm>
            <a:off x="228600" y="97409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7A5E8"/>
          </a:solidFill>
        </p:spPr>
        <p:txBody>
          <a:bodyPr wrap="square" lIns="0" tIns="0" rIns="0" bIns="0" rtlCol="0"/>
          <a:lstStyle/>
          <a:p>
            <a:endParaRPr/>
          </a:p>
        </p:txBody>
      </p:sp>
      <p:sp>
        <p:nvSpPr>
          <p:cNvPr id="56" name="bg object 56"/>
          <p:cNvSpPr/>
          <p:nvPr/>
        </p:nvSpPr>
        <p:spPr>
          <a:xfrm>
            <a:off x="228600" y="99314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8A5E8"/>
          </a:solidFill>
        </p:spPr>
        <p:txBody>
          <a:bodyPr wrap="square" lIns="0" tIns="0" rIns="0" bIns="0" rtlCol="0"/>
          <a:lstStyle/>
          <a:p>
            <a:endParaRPr/>
          </a:p>
        </p:txBody>
      </p:sp>
      <p:sp>
        <p:nvSpPr>
          <p:cNvPr id="57" name="bg object 57"/>
          <p:cNvSpPr/>
          <p:nvPr/>
        </p:nvSpPr>
        <p:spPr>
          <a:xfrm>
            <a:off x="228600" y="101219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9A6E8"/>
          </a:solidFill>
        </p:spPr>
        <p:txBody>
          <a:bodyPr wrap="square" lIns="0" tIns="0" rIns="0" bIns="0" rtlCol="0"/>
          <a:lstStyle/>
          <a:p>
            <a:endParaRPr/>
          </a:p>
        </p:txBody>
      </p:sp>
      <p:sp>
        <p:nvSpPr>
          <p:cNvPr id="58" name="bg object 58"/>
          <p:cNvSpPr/>
          <p:nvPr/>
        </p:nvSpPr>
        <p:spPr>
          <a:xfrm>
            <a:off x="228600" y="103124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AA6E8"/>
          </a:solidFill>
        </p:spPr>
        <p:txBody>
          <a:bodyPr wrap="square" lIns="0" tIns="0" rIns="0" bIns="0" rtlCol="0"/>
          <a:lstStyle/>
          <a:p>
            <a:endParaRPr/>
          </a:p>
        </p:txBody>
      </p:sp>
      <p:sp>
        <p:nvSpPr>
          <p:cNvPr id="59" name="bg object 59"/>
          <p:cNvSpPr/>
          <p:nvPr/>
        </p:nvSpPr>
        <p:spPr>
          <a:xfrm>
            <a:off x="228600" y="105028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BA7E8"/>
          </a:solidFill>
        </p:spPr>
        <p:txBody>
          <a:bodyPr wrap="square" lIns="0" tIns="0" rIns="0" bIns="0" rtlCol="0"/>
          <a:lstStyle/>
          <a:p>
            <a:endParaRPr/>
          </a:p>
        </p:txBody>
      </p:sp>
      <p:sp>
        <p:nvSpPr>
          <p:cNvPr id="60" name="bg object 60"/>
          <p:cNvSpPr/>
          <p:nvPr/>
        </p:nvSpPr>
        <p:spPr>
          <a:xfrm>
            <a:off x="228600" y="1069339"/>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2CA7E9"/>
          </a:solidFill>
        </p:spPr>
        <p:txBody>
          <a:bodyPr wrap="square" lIns="0" tIns="0" rIns="0" bIns="0" rtlCol="0"/>
          <a:lstStyle/>
          <a:p>
            <a:endParaRPr/>
          </a:p>
        </p:txBody>
      </p:sp>
      <p:sp>
        <p:nvSpPr>
          <p:cNvPr id="61" name="bg object 61"/>
          <p:cNvSpPr/>
          <p:nvPr/>
        </p:nvSpPr>
        <p:spPr>
          <a:xfrm>
            <a:off x="228600" y="10896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2DA8E9"/>
          </a:solidFill>
        </p:spPr>
        <p:txBody>
          <a:bodyPr wrap="square" lIns="0" tIns="0" rIns="0" bIns="0" rtlCol="0"/>
          <a:lstStyle/>
          <a:p>
            <a:endParaRPr/>
          </a:p>
        </p:txBody>
      </p:sp>
      <p:sp>
        <p:nvSpPr>
          <p:cNvPr id="62" name="bg object 62"/>
          <p:cNvSpPr/>
          <p:nvPr/>
        </p:nvSpPr>
        <p:spPr>
          <a:xfrm>
            <a:off x="228600" y="11087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2EA8E9"/>
          </a:solidFill>
        </p:spPr>
        <p:txBody>
          <a:bodyPr wrap="square" lIns="0" tIns="0" rIns="0" bIns="0" rtlCol="0"/>
          <a:lstStyle/>
          <a:p>
            <a:endParaRPr/>
          </a:p>
        </p:txBody>
      </p:sp>
      <p:sp>
        <p:nvSpPr>
          <p:cNvPr id="63" name="bg object 63"/>
          <p:cNvSpPr/>
          <p:nvPr/>
        </p:nvSpPr>
        <p:spPr>
          <a:xfrm>
            <a:off x="228600" y="11277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2FA9E9"/>
          </a:solidFill>
        </p:spPr>
        <p:txBody>
          <a:bodyPr wrap="square" lIns="0" tIns="0" rIns="0" bIns="0" rtlCol="0"/>
          <a:lstStyle/>
          <a:p>
            <a:endParaRPr/>
          </a:p>
        </p:txBody>
      </p:sp>
      <p:sp>
        <p:nvSpPr>
          <p:cNvPr id="64" name="bg object 64"/>
          <p:cNvSpPr/>
          <p:nvPr/>
        </p:nvSpPr>
        <p:spPr>
          <a:xfrm>
            <a:off x="228600" y="11468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30A9EA"/>
          </a:solidFill>
        </p:spPr>
        <p:txBody>
          <a:bodyPr wrap="square" lIns="0" tIns="0" rIns="0" bIns="0" rtlCol="0"/>
          <a:lstStyle/>
          <a:p>
            <a:endParaRPr/>
          </a:p>
        </p:txBody>
      </p:sp>
      <p:sp>
        <p:nvSpPr>
          <p:cNvPr id="65" name="bg object 65"/>
          <p:cNvSpPr/>
          <p:nvPr/>
        </p:nvSpPr>
        <p:spPr>
          <a:xfrm>
            <a:off x="228600" y="116586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1AAEA"/>
          </a:solidFill>
        </p:spPr>
        <p:txBody>
          <a:bodyPr wrap="square" lIns="0" tIns="0" rIns="0" bIns="0" rtlCol="0"/>
          <a:lstStyle/>
          <a:p>
            <a:endParaRPr/>
          </a:p>
        </p:txBody>
      </p:sp>
      <p:sp>
        <p:nvSpPr>
          <p:cNvPr id="66" name="bg object 66"/>
          <p:cNvSpPr/>
          <p:nvPr/>
        </p:nvSpPr>
        <p:spPr>
          <a:xfrm>
            <a:off x="228600" y="118491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3AAEA"/>
          </a:solidFill>
        </p:spPr>
        <p:txBody>
          <a:bodyPr wrap="square" lIns="0" tIns="0" rIns="0" bIns="0" rtlCol="0"/>
          <a:lstStyle/>
          <a:p>
            <a:endParaRPr/>
          </a:p>
        </p:txBody>
      </p:sp>
      <p:sp>
        <p:nvSpPr>
          <p:cNvPr id="67" name="bg object 67"/>
          <p:cNvSpPr/>
          <p:nvPr/>
        </p:nvSpPr>
        <p:spPr>
          <a:xfrm>
            <a:off x="228600" y="120396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3ABEA"/>
          </a:solidFill>
        </p:spPr>
        <p:txBody>
          <a:bodyPr wrap="square" lIns="0" tIns="0" rIns="0" bIns="0" rtlCol="0"/>
          <a:lstStyle/>
          <a:p>
            <a:endParaRPr/>
          </a:p>
        </p:txBody>
      </p:sp>
      <p:sp>
        <p:nvSpPr>
          <p:cNvPr id="68" name="bg object 68"/>
          <p:cNvSpPr/>
          <p:nvPr/>
        </p:nvSpPr>
        <p:spPr>
          <a:xfrm>
            <a:off x="228600" y="122301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4ABEB"/>
          </a:solidFill>
        </p:spPr>
        <p:txBody>
          <a:bodyPr wrap="square" lIns="0" tIns="0" rIns="0" bIns="0" rtlCol="0"/>
          <a:lstStyle/>
          <a:p>
            <a:endParaRPr/>
          </a:p>
        </p:txBody>
      </p:sp>
      <p:sp>
        <p:nvSpPr>
          <p:cNvPr id="69" name="bg object 69"/>
          <p:cNvSpPr/>
          <p:nvPr/>
        </p:nvSpPr>
        <p:spPr>
          <a:xfrm>
            <a:off x="228600" y="124206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5ACEB"/>
          </a:solidFill>
        </p:spPr>
        <p:txBody>
          <a:bodyPr wrap="square" lIns="0" tIns="0" rIns="0" bIns="0" rtlCol="0"/>
          <a:lstStyle/>
          <a:p>
            <a:endParaRPr/>
          </a:p>
        </p:txBody>
      </p:sp>
      <p:sp>
        <p:nvSpPr>
          <p:cNvPr id="70" name="bg object 70"/>
          <p:cNvSpPr/>
          <p:nvPr/>
        </p:nvSpPr>
        <p:spPr>
          <a:xfrm>
            <a:off x="228600" y="1261110"/>
            <a:ext cx="8695690" cy="21590"/>
          </a:xfrm>
          <a:custGeom>
            <a:avLst/>
            <a:gdLst/>
            <a:ahLst/>
            <a:cxnLst/>
            <a:rect l="l" t="t" r="r" b="b"/>
            <a:pathLst>
              <a:path w="8695690" h="21590">
                <a:moveTo>
                  <a:pt x="0" y="21589"/>
                </a:moveTo>
                <a:lnTo>
                  <a:pt x="0" y="0"/>
                </a:lnTo>
                <a:lnTo>
                  <a:pt x="8695690" y="0"/>
                </a:lnTo>
                <a:lnTo>
                  <a:pt x="8695690" y="21589"/>
                </a:lnTo>
                <a:lnTo>
                  <a:pt x="0" y="21589"/>
                </a:lnTo>
                <a:close/>
              </a:path>
            </a:pathLst>
          </a:custGeom>
          <a:solidFill>
            <a:srgbClr val="36ACEB"/>
          </a:solidFill>
        </p:spPr>
        <p:txBody>
          <a:bodyPr wrap="square" lIns="0" tIns="0" rIns="0" bIns="0" rtlCol="0"/>
          <a:lstStyle/>
          <a:p>
            <a:endParaRPr/>
          </a:p>
        </p:txBody>
      </p:sp>
      <p:sp>
        <p:nvSpPr>
          <p:cNvPr id="71" name="bg object 71"/>
          <p:cNvSpPr/>
          <p:nvPr/>
        </p:nvSpPr>
        <p:spPr>
          <a:xfrm>
            <a:off x="228600" y="12814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7ADEB"/>
          </a:solidFill>
        </p:spPr>
        <p:txBody>
          <a:bodyPr wrap="square" lIns="0" tIns="0" rIns="0" bIns="0" rtlCol="0"/>
          <a:lstStyle/>
          <a:p>
            <a:endParaRPr/>
          </a:p>
        </p:txBody>
      </p:sp>
      <p:sp>
        <p:nvSpPr>
          <p:cNvPr id="72" name="bg object 72"/>
          <p:cNvSpPr/>
          <p:nvPr/>
        </p:nvSpPr>
        <p:spPr>
          <a:xfrm>
            <a:off x="228600" y="130048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8ADEB"/>
          </a:solidFill>
        </p:spPr>
        <p:txBody>
          <a:bodyPr wrap="square" lIns="0" tIns="0" rIns="0" bIns="0" rtlCol="0"/>
          <a:lstStyle/>
          <a:p>
            <a:endParaRPr/>
          </a:p>
        </p:txBody>
      </p:sp>
      <p:sp>
        <p:nvSpPr>
          <p:cNvPr id="73" name="bg object 73"/>
          <p:cNvSpPr/>
          <p:nvPr/>
        </p:nvSpPr>
        <p:spPr>
          <a:xfrm>
            <a:off x="228600" y="13195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9AEEC"/>
          </a:solidFill>
        </p:spPr>
        <p:txBody>
          <a:bodyPr wrap="square" lIns="0" tIns="0" rIns="0" bIns="0" rtlCol="0"/>
          <a:lstStyle/>
          <a:p>
            <a:endParaRPr/>
          </a:p>
        </p:txBody>
      </p:sp>
      <p:sp>
        <p:nvSpPr>
          <p:cNvPr id="74" name="bg object 74"/>
          <p:cNvSpPr/>
          <p:nvPr/>
        </p:nvSpPr>
        <p:spPr>
          <a:xfrm>
            <a:off x="228600" y="133858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AAEEC"/>
          </a:solidFill>
        </p:spPr>
        <p:txBody>
          <a:bodyPr wrap="square" lIns="0" tIns="0" rIns="0" bIns="0" rtlCol="0"/>
          <a:lstStyle/>
          <a:p>
            <a:endParaRPr/>
          </a:p>
        </p:txBody>
      </p:sp>
      <p:sp>
        <p:nvSpPr>
          <p:cNvPr id="75" name="bg object 75"/>
          <p:cNvSpPr/>
          <p:nvPr/>
        </p:nvSpPr>
        <p:spPr>
          <a:xfrm>
            <a:off x="228600" y="13576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BAFEC"/>
          </a:solidFill>
        </p:spPr>
        <p:txBody>
          <a:bodyPr wrap="square" lIns="0" tIns="0" rIns="0" bIns="0" rtlCol="0"/>
          <a:lstStyle/>
          <a:p>
            <a:endParaRPr/>
          </a:p>
        </p:txBody>
      </p:sp>
      <p:sp>
        <p:nvSpPr>
          <p:cNvPr id="76" name="bg object 76"/>
          <p:cNvSpPr/>
          <p:nvPr/>
        </p:nvSpPr>
        <p:spPr>
          <a:xfrm>
            <a:off x="228600" y="137668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CAFEC"/>
          </a:solidFill>
        </p:spPr>
        <p:txBody>
          <a:bodyPr wrap="square" lIns="0" tIns="0" rIns="0" bIns="0" rtlCol="0"/>
          <a:lstStyle/>
          <a:p>
            <a:endParaRPr/>
          </a:p>
        </p:txBody>
      </p:sp>
      <p:sp>
        <p:nvSpPr>
          <p:cNvPr id="77" name="bg object 77"/>
          <p:cNvSpPr/>
          <p:nvPr/>
        </p:nvSpPr>
        <p:spPr>
          <a:xfrm>
            <a:off x="228600" y="13957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DB0ED"/>
          </a:solidFill>
        </p:spPr>
        <p:txBody>
          <a:bodyPr wrap="square" lIns="0" tIns="0" rIns="0" bIns="0" rtlCol="0"/>
          <a:lstStyle/>
          <a:p>
            <a:endParaRPr/>
          </a:p>
        </p:txBody>
      </p:sp>
      <p:sp>
        <p:nvSpPr>
          <p:cNvPr id="78" name="bg object 78"/>
          <p:cNvSpPr/>
          <p:nvPr/>
        </p:nvSpPr>
        <p:spPr>
          <a:xfrm>
            <a:off x="228600" y="141478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EB0ED"/>
          </a:solidFill>
        </p:spPr>
        <p:txBody>
          <a:bodyPr wrap="square" lIns="0" tIns="0" rIns="0" bIns="0" rtlCol="0"/>
          <a:lstStyle/>
          <a:p>
            <a:endParaRPr/>
          </a:p>
        </p:txBody>
      </p:sp>
      <p:sp>
        <p:nvSpPr>
          <p:cNvPr id="79" name="bg object 79"/>
          <p:cNvSpPr/>
          <p:nvPr/>
        </p:nvSpPr>
        <p:spPr>
          <a:xfrm>
            <a:off x="228600" y="143383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3FB1ED"/>
          </a:solidFill>
        </p:spPr>
        <p:txBody>
          <a:bodyPr wrap="square" lIns="0" tIns="0" rIns="0" bIns="0" rtlCol="0"/>
          <a:lstStyle/>
          <a:p>
            <a:endParaRPr/>
          </a:p>
        </p:txBody>
      </p:sp>
      <p:sp>
        <p:nvSpPr>
          <p:cNvPr id="80" name="bg object 80"/>
          <p:cNvSpPr/>
          <p:nvPr/>
        </p:nvSpPr>
        <p:spPr>
          <a:xfrm>
            <a:off x="228600" y="145288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0B1ED"/>
          </a:solidFill>
        </p:spPr>
        <p:txBody>
          <a:bodyPr wrap="square" lIns="0" tIns="0" rIns="0" bIns="0" rtlCol="0"/>
          <a:lstStyle/>
          <a:p>
            <a:endParaRPr/>
          </a:p>
        </p:txBody>
      </p:sp>
      <p:sp>
        <p:nvSpPr>
          <p:cNvPr id="81" name="bg object 81"/>
          <p:cNvSpPr/>
          <p:nvPr/>
        </p:nvSpPr>
        <p:spPr>
          <a:xfrm>
            <a:off x="228600" y="147193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1B2EE"/>
          </a:solidFill>
        </p:spPr>
        <p:txBody>
          <a:bodyPr wrap="square" lIns="0" tIns="0" rIns="0" bIns="0" rtlCol="0"/>
          <a:lstStyle/>
          <a:p>
            <a:endParaRPr/>
          </a:p>
        </p:txBody>
      </p:sp>
      <p:sp>
        <p:nvSpPr>
          <p:cNvPr id="82" name="bg object 82"/>
          <p:cNvSpPr/>
          <p:nvPr/>
        </p:nvSpPr>
        <p:spPr>
          <a:xfrm>
            <a:off x="228600" y="149098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2B2EE"/>
          </a:solidFill>
        </p:spPr>
        <p:txBody>
          <a:bodyPr wrap="square" lIns="0" tIns="0" rIns="0" bIns="0" rtlCol="0"/>
          <a:lstStyle/>
          <a:p>
            <a:endParaRPr/>
          </a:p>
        </p:txBody>
      </p:sp>
      <p:sp>
        <p:nvSpPr>
          <p:cNvPr id="83" name="bg object 83"/>
          <p:cNvSpPr/>
          <p:nvPr/>
        </p:nvSpPr>
        <p:spPr>
          <a:xfrm>
            <a:off x="228600" y="151003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3B2EE"/>
          </a:solidFill>
        </p:spPr>
        <p:txBody>
          <a:bodyPr wrap="square" lIns="0" tIns="0" rIns="0" bIns="0" rtlCol="0"/>
          <a:lstStyle/>
          <a:p>
            <a:endParaRPr/>
          </a:p>
        </p:txBody>
      </p:sp>
      <p:sp>
        <p:nvSpPr>
          <p:cNvPr id="84" name="bg object 84"/>
          <p:cNvSpPr/>
          <p:nvPr/>
        </p:nvSpPr>
        <p:spPr>
          <a:xfrm>
            <a:off x="228600" y="152908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4B3EE"/>
          </a:solidFill>
        </p:spPr>
        <p:txBody>
          <a:bodyPr wrap="square" lIns="0" tIns="0" rIns="0" bIns="0" rtlCol="0"/>
          <a:lstStyle/>
          <a:p>
            <a:endParaRPr/>
          </a:p>
        </p:txBody>
      </p:sp>
      <p:sp>
        <p:nvSpPr>
          <p:cNvPr id="85" name="bg object 85"/>
          <p:cNvSpPr/>
          <p:nvPr/>
        </p:nvSpPr>
        <p:spPr>
          <a:xfrm>
            <a:off x="228600" y="1548130"/>
            <a:ext cx="8695690" cy="21590"/>
          </a:xfrm>
          <a:custGeom>
            <a:avLst/>
            <a:gdLst/>
            <a:ahLst/>
            <a:cxnLst/>
            <a:rect l="l" t="t" r="r" b="b"/>
            <a:pathLst>
              <a:path w="8695690" h="21590">
                <a:moveTo>
                  <a:pt x="0" y="21590"/>
                </a:moveTo>
                <a:lnTo>
                  <a:pt x="0" y="0"/>
                </a:lnTo>
                <a:lnTo>
                  <a:pt x="8695690" y="0"/>
                </a:lnTo>
                <a:lnTo>
                  <a:pt x="8695690" y="21590"/>
                </a:lnTo>
                <a:lnTo>
                  <a:pt x="0" y="21590"/>
                </a:lnTo>
                <a:close/>
              </a:path>
            </a:pathLst>
          </a:custGeom>
          <a:solidFill>
            <a:srgbClr val="45B3EE"/>
          </a:solidFill>
        </p:spPr>
        <p:txBody>
          <a:bodyPr wrap="square" lIns="0" tIns="0" rIns="0" bIns="0" rtlCol="0"/>
          <a:lstStyle/>
          <a:p>
            <a:endParaRPr/>
          </a:p>
        </p:txBody>
      </p:sp>
      <p:sp>
        <p:nvSpPr>
          <p:cNvPr id="86" name="bg object 86"/>
          <p:cNvSpPr/>
          <p:nvPr/>
        </p:nvSpPr>
        <p:spPr>
          <a:xfrm>
            <a:off x="228600" y="156845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46B4EF"/>
          </a:solidFill>
        </p:spPr>
        <p:txBody>
          <a:bodyPr wrap="square" lIns="0" tIns="0" rIns="0" bIns="0" rtlCol="0"/>
          <a:lstStyle/>
          <a:p>
            <a:endParaRPr/>
          </a:p>
        </p:txBody>
      </p:sp>
      <p:sp>
        <p:nvSpPr>
          <p:cNvPr id="87" name="bg object 87"/>
          <p:cNvSpPr/>
          <p:nvPr/>
        </p:nvSpPr>
        <p:spPr>
          <a:xfrm>
            <a:off x="228600" y="158750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47B4EF"/>
          </a:solidFill>
        </p:spPr>
        <p:txBody>
          <a:bodyPr wrap="square" lIns="0" tIns="0" rIns="0" bIns="0" rtlCol="0"/>
          <a:lstStyle/>
          <a:p>
            <a:endParaRPr/>
          </a:p>
        </p:txBody>
      </p:sp>
      <p:sp>
        <p:nvSpPr>
          <p:cNvPr id="88" name="bg object 88"/>
          <p:cNvSpPr/>
          <p:nvPr/>
        </p:nvSpPr>
        <p:spPr>
          <a:xfrm>
            <a:off x="228600" y="160655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48B5EF"/>
          </a:solidFill>
        </p:spPr>
        <p:txBody>
          <a:bodyPr wrap="square" lIns="0" tIns="0" rIns="0" bIns="0" rtlCol="0"/>
          <a:lstStyle/>
          <a:p>
            <a:endParaRPr/>
          </a:p>
        </p:txBody>
      </p:sp>
      <p:sp>
        <p:nvSpPr>
          <p:cNvPr id="89" name="bg object 89"/>
          <p:cNvSpPr/>
          <p:nvPr/>
        </p:nvSpPr>
        <p:spPr>
          <a:xfrm>
            <a:off x="228600" y="1625600"/>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49B5EF"/>
          </a:solidFill>
        </p:spPr>
        <p:txBody>
          <a:bodyPr wrap="square" lIns="0" tIns="0" rIns="0" bIns="0" rtlCol="0"/>
          <a:lstStyle/>
          <a:p>
            <a:endParaRPr/>
          </a:p>
        </p:txBody>
      </p:sp>
      <p:sp>
        <p:nvSpPr>
          <p:cNvPr id="90" name="bg object 90"/>
          <p:cNvSpPr/>
          <p:nvPr/>
        </p:nvSpPr>
        <p:spPr>
          <a:xfrm>
            <a:off x="228600" y="164465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AB6F0"/>
          </a:solidFill>
        </p:spPr>
        <p:txBody>
          <a:bodyPr wrap="square" lIns="0" tIns="0" rIns="0" bIns="0" rtlCol="0"/>
          <a:lstStyle/>
          <a:p>
            <a:endParaRPr/>
          </a:p>
        </p:txBody>
      </p:sp>
      <p:sp>
        <p:nvSpPr>
          <p:cNvPr id="91" name="bg object 91"/>
          <p:cNvSpPr/>
          <p:nvPr/>
        </p:nvSpPr>
        <p:spPr>
          <a:xfrm>
            <a:off x="228600" y="166370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BB6F0"/>
          </a:solidFill>
        </p:spPr>
        <p:txBody>
          <a:bodyPr wrap="square" lIns="0" tIns="0" rIns="0" bIns="0" rtlCol="0"/>
          <a:lstStyle/>
          <a:p>
            <a:endParaRPr/>
          </a:p>
        </p:txBody>
      </p:sp>
      <p:sp>
        <p:nvSpPr>
          <p:cNvPr id="92" name="bg object 92"/>
          <p:cNvSpPr/>
          <p:nvPr/>
        </p:nvSpPr>
        <p:spPr>
          <a:xfrm>
            <a:off x="228600" y="168275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CB7F0"/>
          </a:solidFill>
        </p:spPr>
        <p:txBody>
          <a:bodyPr wrap="square" lIns="0" tIns="0" rIns="0" bIns="0" rtlCol="0"/>
          <a:lstStyle/>
          <a:p>
            <a:endParaRPr/>
          </a:p>
        </p:txBody>
      </p:sp>
      <p:sp>
        <p:nvSpPr>
          <p:cNvPr id="93" name="bg object 93"/>
          <p:cNvSpPr/>
          <p:nvPr/>
        </p:nvSpPr>
        <p:spPr>
          <a:xfrm>
            <a:off x="228600" y="170180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DB7F0"/>
          </a:solidFill>
        </p:spPr>
        <p:txBody>
          <a:bodyPr wrap="square" lIns="0" tIns="0" rIns="0" bIns="0" rtlCol="0"/>
          <a:lstStyle/>
          <a:p>
            <a:endParaRPr/>
          </a:p>
        </p:txBody>
      </p:sp>
      <p:sp>
        <p:nvSpPr>
          <p:cNvPr id="94" name="bg object 94"/>
          <p:cNvSpPr/>
          <p:nvPr/>
        </p:nvSpPr>
        <p:spPr>
          <a:xfrm>
            <a:off x="228600" y="172085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EB8F1"/>
          </a:solidFill>
        </p:spPr>
        <p:txBody>
          <a:bodyPr wrap="square" lIns="0" tIns="0" rIns="0" bIns="0" rtlCol="0"/>
          <a:lstStyle/>
          <a:p>
            <a:endParaRPr/>
          </a:p>
        </p:txBody>
      </p:sp>
      <p:sp>
        <p:nvSpPr>
          <p:cNvPr id="95" name="bg object 95"/>
          <p:cNvSpPr/>
          <p:nvPr/>
        </p:nvSpPr>
        <p:spPr>
          <a:xfrm>
            <a:off x="228600" y="173990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4FB8F1"/>
          </a:solidFill>
        </p:spPr>
        <p:txBody>
          <a:bodyPr wrap="square" lIns="0" tIns="0" rIns="0" bIns="0" rtlCol="0"/>
          <a:lstStyle/>
          <a:p>
            <a:endParaRPr/>
          </a:p>
        </p:txBody>
      </p:sp>
      <p:sp>
        <p:nvSpPr>
          <p:cNvPr id="96" name="bg object 96"/>
          <p:cNvSpPr/>
          <p:nvPr/>
        </p:nvSpPr>
        <p:spPr>
          <a:xfrm>
            <a:off x="228600" y="176021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0B9F1"/>
          </a:solidFill>
        </p:spPr>
        <p:txBody>
          <a:bodyPr wrap="square" lIns="0" tIns="0" rIns="0" bIns="0" rtlCol="0"/>
          <a:lstStyle/>
          <a:p>
            <a:endParaRPr/>
          </a:p>
        </p:txBody>
      </p:sp>
      <p:sp>
        <p:nvSpPr>
          <p:cNvPr id="97" name="bg object 97"/>
          <p:cNvSpPr/>
          <p:nvPr/>
        </p:nvSpPr>
        <p:spPr>
          <a:xfrm>
            <a:off x="228600" y="177926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1B9F1"/>
          </a:solidFill>
        </p:spPr>
        <p:txBody>
          <a:bodyPr wrap="square" lIns="0" tIns="0" rIns="0" bIns="0" rtlCol="0"/>
          <a:lstStyle/>
          <a:p>
            <a:endParaRPr/>
          </a:p>
        </p:txBody>
      </p:sp>
      <p:sp>
        <p:nvSpPr>
          <p:cNvPr id="98" name="bg object 98"/>
          <p:cNvSpPr/>
          <p:nvPr/>
        </p:nvSpPr>
        <p:spPr>
          <a:xfrm>
            <a:off x="228600" y="179831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2BAF1"/>
          </a:solidFill>
        </p:spPr>
        <p:txBody>
          <a:bodyPr wrap="square" lIns="0" tIns="0" rIns="0" bIns="0" rtlCol="0"/>
          <a:lstStyle/>
          <a:p>
            <a:endParaRPr/>
          </a:p>
        </p:txBody>
      </p:sp>
      <p:sp>
        <p:nvSpPr>
          <p:cNvPr id="99" name="bg object 99"/>
          <p:cNvSpPr/>
          <p:nvPr/>
        </p:nvSpPr>
        <p:spPr>
          <a:xfrm>
            <a:off x="228600" y="181736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3BAF2"/>
          </a:solidFill>
        </p:spPr>
        <p:txBody>
          <a:bodyPr wrap="square" lIns="0" tIns="0" rIns="0" bIns="0" rtlCol="0"/>
          <a:lstStyle/>
          <a:p>
            <a:endParaRPr/>
          </a:p>
        </p:txBody>
      </p:sp>
      <p:sp>
        <p:nvSpPr>
          <p:cNvPr id="100" name="bg object 100"/>
          <p:cNvSpPr/>
          <p:nvPr/>
        </p:nvSpPr>
        <p:spPr>
          <a:xfrm>
            <a:off x="228600" y="1836419"/>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4BBF2"/>
          </a:solidFill>
        </p:spPr>
        <p:txBody>
          <a:bodyPr wrap="square" lIns="0" tIns="0" rIns="0" bIns="0" rtlCol="0"/>
          <a:lstStyle/>
          <a:p>
            <a:endParaRPr/>
          </a:p>
        </p:txBody>
      </p:sp>
      <p:sp>
        <p:nvSpPr>
          <p:cNvPr id="101" name="bg object 101"/>
          <p:cNvSpPr/>
          <p:nvPr/>
        </p:nvSpPr>
        <p:spPr>
          <a:xfrm>
            <a:off x="228600" y="185547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5BBF2"/>
          </a:solidFill>
        </p:spPr>
        <p:txBody>
          <a:bodyPr wrap="square" lIns="0" tIns="0" rIns="0" bIns="0" rtlCol="0"/>
          <a:lstStyle/>
          <a:p>
            <a:endParaRPr/>
          </a:p>
        </p:txBody>
      </p:sp>
      <p:sp>
        <p:nvSpPr>
          <p:cNvPr id="102" name="bg object 102"/>
          <p:cNvSpPr/>
          <p:nvPr/>
        </p:nvSpPr>
        <p:spPr>
          <a:xfrm>
            <a:off x="228600" y="187452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6BCF2"/>
          </a:solidFill>
        </p:spPr>
        <p:txBody>
          <a:bodyPr wrap="square" lIns="0" tIns="0" rIns="0" bIns="0" rtlCol="0"/>
          <a:lstStyle/>
          <a:p>
            <a:endParaRPr/>
          </a:p>
        </p:txBody>
      </p:sp>
      <p:sp>
        <p:nvSpPr>
          <p:cNvPr id="103" name="bg object 103"/>
          <p:cNvSpPr/>
          <p:nvPr/>
        </p:nvSpPr>
        <p:spPr>
          <a:xfrm>
            <a:off x="228600" y="189357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7BCF3"/>
          </a:solidFill>
        </p:spPr>
        <p:txBody>
          <a:bodyPr wrap="square" lIns="0" tIns="0" rIns="0" bIns="0" rtlCol="0"/>
          <a:lstStyle/>
          <a:p>
            <a:endParaRPr/>
          </a:p>
        </p:txBody>
      </p:sp>
      <p:sp>
        <p:nvSpPr>
          <p:cNvPr id="104" name="bg object 104"/>
          <p:cNvSpPr/>
          <p:nvPr/>
        </p:nvSpPr>
        <p:spPr>
          <a:xfrm>
            <a:off x="228600" y="191262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58BDF3"/>
          </a:solidFill>
        </p:spPr>
        <p:txBody>
          <a:bodyPr wrap="square" lIns="0" tIns="0" rIns="0" bIns="0" rtlCol="0"/>
          <a:lstStyle/>
          <a:p>
            <a:endParaRPr/>
          </a:p>
        </p:txBody>
      </p:sp>
      <p:sp>
        <p:nvSpPr>
          <p:cNvPr id="105" name="bg object 105"/>
          <p:cNvSpPr/>
          <p:nvPr/>
        </p:nvSpPr>
        <p:spPr>
          <a:xfrm>
            <a:off x="228600" y="193167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9BDF3"/>
          </a:solidFill>
        </p:spPr>
        <p:txBody>
          <a:bodyPr wrap="square" lIns="0" tIns="0" rIns="0" bIns="0" rtlCol="0"/>
          <a:lstStyle/>
          <a:p>
            <a:endParaRPr/>
          </a:p>
        </p:txBody>
      </p:sp>
      <p:sp>
        <p:nvSpPr>
          <p:cNvPr id="106" name="bg object 106"/>
          <p:cNvSpPr/>
          <p:nvPr/>
        </p:nvSpPr>
        <p:spPr>
          <a:xfrm>
            <a:off x="228600" y="195072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ABEF3"/>
          </a:solidFill>
        </p:spPr>
        <p:txBody>
          <a:bodyPr wrap="square" lIns="0" tIns="0" rIns="0" bIns="0" rtlCol="0"/>
          <a:lstStyle/>
          <a:p>
            <a:endParaRPr/>
          </a:p>
        </p:txBody>
      </p:sp>
      <p:sp>
        <p:nvSpPr>
          <p:cNvPr id="107" name="bg object 107"/>
          <p:cNvSpPr/>
          <p:nvPr/>
        </p:nvSpPr>
        <p:spPr>
          <a:xfrm>
            <a:off x="228600" y="196977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BBEF4"/>
          </a:solidFill>
        </p:spPr>
        <p:txBody>
          <a:bodyPr wrap="square" lIns="0" tIns="0" rIns="0" bIns="0" rtlCol="0"/>
          <a:lstStyle/>
          <a:p>
            <a:endParaRPr/>
          </a:p>
        </p:txBody>
      </p:sp>
      <p:sp>
        <p:nvSpPr>
          <p:cNvPr id="108" name="bg object 108"/>
          <p:cNvSpPr/>
          <p:nvPr/>
        </p:nvSpPr>
        <p:spPr>
          <a:xfrm>
            <a:off x="228600" y="198882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CBFF4"/>
          </a:solidFill>
        </p:spPr>
        <p:txBody>
          <a:bodyPr wrap="square" lIns="0" tIns="0" rIns="0" bIns="0" rtlCol="0"/>
          <a:lstStyle/>
          <a:p>
            <a:endParaRPr/>
          </a:p>
        </p:txBody>
      </p:sp>
      <p:sp>
        <p:nvSpPr>
          <p:cNvPr id="109" name="bg object 109"/>
          <p:cNvSpPr/>
          <p:nvPr/>
        </p:nvSpPr>
        <p:spPr>
          <a:xfrm>
            <a:off x="228600" y="200787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DBFF4"/>
          </a:solidFill>
        </p:spPr>
        <p:txBody>
          <a:bodyPr wrap="square" lIns="0" tIns="0" rIns="0" bIns="0" rtlCol="0"/>
          <a:lstStyle/>
          <a:p>
            <a:endParaRPr/>
          </a:p>
        </p:txBody>
      </p:sp>
      <p:sp>
        <p:nvSpPr>
          <p:cNvPr id="110" name="bg object 110"/>
          <p:cNvSpPr/>
          <p:nvPr/>
        </p:nvSpPr>
        <p:spPr>
          <a:xfrm>
            <a:off x="228600" y="202692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5EC0F4"/>
          </a:solidFill>
        </p:spPr>
        <p:txBody>
          <a:bodyPr wrap="square" lIns="0" tIns="0" rIns="0" bIns="0" rtlCol="0"/>
          <a:lstStyle/>
          <a:p>
            <a:endParaRPr/>
          </a:p>
        </p:txBody>
      </p:sp>
      <p:sp>
        <p:nvSpPr>
          <p:cNvPr id="111" name="bg object 111"/>
          <p:cNvSpPr/>
          <p:nvPr/>
        </p:nvSpPr>
        <p:spPr>
          <a:xfrm>
            <a:off x="228600" y="204723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5FC0F4"/>
          </a:solidFill>
        </p:spPr>
        <p:txBody>
          <a:bodyPr wrap="square" lIns="0" tIns="0" rIns="0" bIns="0" rtlCol="0"/>
          <a:lstStyle/>
          <a:p>
            <a:endParaRPr/>
          </a:p>
        </p:txBody>
      </p:sp>
      <p:sp>
        <p:nvSpPr>
          <p:cNvPr id="112" name="bg object 112"/>
          <p:cNvSpPr/>
          <p:nvPr/>
        </p:nvSpPr>
        <p:spPr>
          <a:xfrm>
            <a:off x="228600" y="206628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60C1F5"/>
          </a:solidFill>
        </p:spPr>
        <p:txBody>
          <a:bodyPr wrap="square" lIns="0" tIns="0" rIns="0" bIns="0" rtlCol="0"/>
          <a:lstStyle/>
          <a:p>
            <a:endParaRPr/>
          </a:p>
        </p:txBody>
      </p:sp>
      <p:sp>
        <p:nvSpPr>
          <p:cNvPr id="113" name="bg object 113"/>
          <p:cNvSpPr/>
          <p:nvPr/>
        </p:nvSpPr>
        <p:spPr>
          <a:xfrm>
            <a:off x="228600" y="208533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61C1F5"/>
          </a:solidFill>
        </p:spPr>
        <p:txBody>
          <a:bodyPr wrap="square" lIns="0" tIns="0" rIns="0" bIns="0" rtlCol="0"/>
          <a:lstStyle/>
          <a:p>
            <a:endParaRPr/>
          </a:p>
        </p:txBody>
      </p:sp>
      <p:sp>
        <p:nvSpPr>
          <p:cNvPr id="114" name="bg object 114"/>
          <p:cNvSpPr/>
          <p:nvPr/>
        </p:nvSpPr>
        <p:spPr>
          <a:xfrm>
            <a:off x="228600" y="210438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62C2F5"/>
          </a:solidFill>
        </p:spPr>
        <p:txBody>
          <a:bodyPr wrap="square" lIns="0" tIns="0" rIns="0" bIns="0" rtlCol="0"/>
          <a:lstStyle/>
          <a:p>
            <a:endParaRPr/>
          </a:p>
        </p:txBody>
      </p:sp>
      <p:sp>
        <p:nvSpPr>
          <p:cNvPr id="115" name="bg object 115"/>
          <p:cNvSpPr/>
          <p:nvPr/>
        </p:nvSpPr>
        <p:spPr>
          <a:xfrm>
            <a:off x="228600" y="212343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3C2F5"/>
          </a:solidFill>
        </p:spPr>
        <p:txBody>
          <a:bodyPr wrap="square" lIns="0" tIns="0" rIns="0" bIns="0" rtlCol="0"/>
          <a:lstStyle/>
          <a:p>
            <a:endParaRPr/>
          </a:p>
        </p:txBody>
      </p:sp>
      <p:sp>
        <p:nvSpPr>
          <p:cNvPr id="116" name="bg object 116"/>
          <p:cNvSpPr/>
          <p:nvPr/>
        </p:nvSpPr>
        <p:spPr>
          <a:xfrm>
            <a:off x="228600" y="214248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4C3F6"/>
          </a:solidFill>
        </p:spPr>
        <p:txBody>
          <a:bodyPr wrap="square" lIns="0" tIns="0" rIns="0" bIns="0" rtlCol="0"/>
          <a:lstStyle/>
          <a:p>
            <a:endParaRPr/>
          </a:p>
        </p:txBody>
      </p:sp>
      <p:sp>
        <p:nvSpPr>
          <p:cNvPr id="117" name="bg object 117"/>
          <p:cNvSpPr/>
          <p:nvPr/>
        </p:nvSpPr>
        <p:spPr>
          <a:xfrm>
            <a:off x="228600" y="216153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6C3F6"/>
          </a:solidFill>
        </p:spPr>
        <p:txBody>
          <a:bodyPr wrap="square" lIns="0" tIns="0" rIns="0" bIns="0" rtlCol="0"/>
          <a:lstStyle/>
          <a:p>
            <a:endParaRPr/>
          </a:p>
        </p:txBody>
      </p:sp>
      <p:sp>
        <p:nvSpPr>
          <p:cNvPr id="118" name="bg object 118"/>
          <p:cNvSpPr/>
          <p:nvPr/>
        </p:nvSpPr>
        <p:spPr>
          <a:xfrm>
            <a:off x="228600" y="218058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6C4F6"/>
          </a:solidFill>
        </p:spPr>
        <p:txBody>
          <a:bodyPr wrap="square" lIns="0" tIns="0" rIns="0" bIns="0" rtlCol="0"/>
          <a:lstStyle/>
          <a:p>
            <a:endParaRPr/>
          </a:p>
        </p:txBody>
      </p:sp>
      <p:sp>
        <p:nvSpPr>
          <p:cNvPr id="119" name="bg object 119"/>
          <p:cNvSpPr/>
          <p:nvPr/>
        </p:nvSpPr>
        <p:spPr>
          <a:xfrm>
            <a:off x="228600" y="219963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7C4F6"/>
          </a:solidFill>
        </p:spPr>
        <p:txBody>
          <a:bodyPr wrap="square" lIns="0" tIns="0" rIns="0" bIns="0" rtlCol="0"/>
          <a:lstStyle/>
          <a:p>
            <a:endParaRPr/>
          </a:p>
        </p:txBody>
      </p:sp>
      <p:sp>
        <p:nvSpPr>
          <p:cNvPr id="120" name="bg object 120"/>
          <p:cNvSpPr/>
          <p:nvPr/>
        </p:nvSpPr>
        <p:spPr>
          <a:xfrm>
            <a:off x="228600" y="2218689"/>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68C5F7"/>
          </a:solidFill>
        </p:spPr>
        <p:txBody>
          <a:bodyPr wrap="square" lIns="0" tIns="0" rIns="0" bIns="0" rtlCol="0"/>
          <a:lstStyle/>
          <a:p>
            <a:endParaRPr/>
          </a:p>
        </p:txBody>
      </p:sp>
      <p:sp>
        <p:nvSpPr>
          <p:cNvPr id="121" name="bg object 121"/>
          <p:cNvSpPr/>
          <p:nvPr/>
        </p:nvSpPr>
        <p:spPr>
          <a:xfrm>
            <a:off x="228600" y="22390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9C5F7"/>
          </a:solidFill>
        </p:spPr>
        <p:txBody>
          <a:bodyPr wrap="square" lIns="0" tIns="0" rIns="0" bIns="0" rtlCol="0"/>
          <a:lstStyle/>
          <a:p>
            <a:endParaRPr/>
          </a:p>
        </p:txBody>
      </p:sp>
      <p:sp>
        <p:nvSpPr>
          <p:cNvPr id="122" name="bg object 122"/>
          <p:cNvSpPr/>
          <p:nvPr/>
        </p:nvSpPr>
        <p:spPr>
          <a:xfrm>
            <a:off x="228600" y="22580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AC6F7"/>
          </a:solidFill>
        </p:spPr>
        <p:txBody>
          <a:bodyPr wrap="square" lIns="0" tIns="0" rIns="0" bIns="0" rtlCol="0"/>
          <a:lstStyle/>
          <a:p>
            <a:endParaRPr/>
          </a:p>
        </p:txBody>
      </p:sp>
      <p:sp>
        <p:nvSpPr>
          <p:cNvPr id="123" name="bg object 123"/>
          <p:cNvSpPr/>
          <p:nvPr/>
        </p:nvSpPr>
        <p:spPr>
          <a:xfrm>
            <a:off x="228600" y="22771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BC6F7"/>
          </a:solidFill>
        </p:spPr>
        <p:txBody>
          <a:bodyPr wrap="square" lIns="0" tIns="0" rIns="0" bIns="0" rtlCol="0"/>
          <a:lstStyle/>
          <a:p>
            <a:endParaRPr/>
          </a:p>
        </p:txBody>
      </p:sp>
      <p:sp>
        <p:nvSpPr>
          <p:cNvPr id="124" name="bg object 124"/>
          <p:cNvSpPr/>
          <p:nvPr/>
        </p:nvSpPr>
        <p:spPr>
          <a:xfrm>
            <a:off x="228600" y="22961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CC7F7"/>
          </a:solidFill>
        </p:spPr>
        <p:txBody>
          <a:bodyPr wrap="square" lIns="0" tIns="0" rIns="0" bIns="0" rtlCol="0"/>
          <a:lstStyle/>
          <a:p>
            <a:endParaRPr/>
          </a:p>
        </p:txBody>
      </p:sp>
      <p:sp>
        <p:nvSpPr>
          <p:cNvPr id="125" name="bg object 125"/>
          <p:cNvSpPr/>
          <p:nvPr/>
        </p:nvSpPr>
        <p:spPr>
          <a:xfrm>
            <a:off x="228600" y="23152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DC7F8"/>
          </a:solidFill>
        </p:spPr>
        <p:txBody>
          <a:bodyPr wrap="square" lIns="0" tIns="0" rIns="0" bIns="0" rtlCol="0"/>
          <a:lstStyle/>
          <a:p>
            <a:endParaRPr/>
          </a:p>
        </p:txBody>
      </p:sp>
      <p:sp>
        <p:nvSpPr>
          <p:cNvPr id="126" name="bg object 126"/>
          <p:cNvSpPr/>
          <p:nvPr/>
        </p:nvSpPr>
        <p:spPr>
          <a:xfrm>
            <a:off x="228600" y="23342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EC8F8"/>
          </a:solidFill>
        </p:spPr>
        <p:txBody>
          <a:bodyPr wrap="square" lIns="0" tIns="0" rIns="0" bIns="0" rtlCol="0"/>
          <a:lstStyle/>
          <a:p>
            <a:endParaRPr/>
          </a:p>
        </p:txBody>
      </p:sp>
      <p:sp>
        <p:nvSpPr>
          <p:cNvPr id="127" name="bg object 127"/>
          <p:cNvSpPr/>
          <p:nvPr/>
        </p:nvSpPr>
        <p:spPr>
          <a:xfrm>
            <a:off x="228600" y="23533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6FC8F8"/>
          </a:solidFill>
        </p:spPr>
        <p:txBody>
          <a:bodyPr wrap="square" lIns="0" tIns="0" rIns="0" bIns="0" rtlCol="0"/>
          <a:lstStyle/>
          <a:p>
            <a:endParaRPr/>
          </a:p>
        </p:txBody>
      </p:sp>
      <p:sp>
        <p:nvSpPr>
          <p:cNvPr id="128" name="bg object 128"/>
          <p:cNvSpPr/>
          <p:nvPr/>
        </p:nvSpPr>
        <p:spPr>
          <a:xfrm>
            <a:off x="228600" y="237236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70C9F8"/>
          </a:solidFill>
        </p:spPr>
        <p:txBody>
          <a:bodyPr wrap="square" lIns="0" tIns="0" rIns="0" bIns="0" rtlCol="0"/>
          <a:lstStyle/>
          <a:p>
            <a:endParaRPr/>
          </a:p>
        </p:txBody>
      </p:sp>
      <p:sp>
        <p:nvSpPr>
          <p:cNvPr id="129" name="bg object 129"/>
          <p:cNvSpPr/>
          <p:nvPr/>
        </p:nvSpPr>
        <p:spPr>
          <a:xfrm>
            <a:off x="228600" y="2391410"/>
            <a:ext cx="8695690" cy="20320"/>
          </a:xfrm>
          <a:custGeom>
            <a:avLst/>
            <a:gdLst/>
            <a:ahLst/>
            <a:cxnLst/>
            <a:rect l="l" t="t" r="r" b="b"/>
            <a:pathLst>
              <a:path w="8695690" h="20319">
                <a:moveTo>
                  <a:pt x="0" y="20319"/>
                </a:moveTo>
                <a:lnTo>
                  <a:pt x="0" y="0"/>
                </a:lnTo>
                <a:lnTo>
                  <a:pt x="8695690" y="0"/>
                </a:lnTo>
                <a:lnTo>
                  <a:pt x="8695690" y="20319"/>
                </a:lnTo>
                <a:lnTo>
                  <a:pt x="0" y="20319"/>
                </a:lnTo>
                <a:close/>
              </a:path>
            </a:pathLst>
          </a:custGeom>
          <a:solidFill>
            <a:srgbClr val="71C9F9"/>
          </a:solidFill>
        </p:spPr>
        <p:txBody>
          <a:bodyPr wrap="square" lIns="0" tIns="0" rIns="0" bIns="0" rtlCol="0"/>
          <a:lstStyle/>
          <a:p>
            <a:endParaRPr/>
          </a:p>
        </p:txBody>
      </p:sp>
      <p:sp>
        <p:nvSpPr>
          <p:cNvPr id="130" name="bg object 130"/>
          <p:cNvSpPr/>
          <p:nvPr/>
        </p:nvSpPr>
        <p:spPr>
          <a:xfrm>
            <a:off x="228600" y="241046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2CAF9"/>
          </a:solidFill>
        </p:spPr>
        <p:txBody>
          <a:bodyPr wrap="square" lIns="0" tIns="0" rIns="0" bIns="0" rtlCol="0"/>
          <a:lstStyle/>
          <a:p>
            <a:endParaRPr/>
          </a:p>
        </p:txBody>
      </p:sp>
      <p:sp>
        <p:nvSpPr>
          <p:cNvPr id="131" name="bg object 131"/>
          <p:cNvSpPr/>
          <p:nvPr/>
        </p:nvSpPr>
        <p:spPr>
          <a:xfrm>
            <a:off x="228600" y="242951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3CAF9"/>
          </a:solidFill>
        </p:spPr>
        <p:txBody>
          <a:bodyPr wrap="square" lIns="0" tIns="0" rIns="0" bIns="0" rtlCol="0"/>
          <a:lstStyle/>
          <a:p>
            <a:endParaRPr/>
          </a:p>
        </p:txBody>
      </p:sp>
      <p:sp>
        <p:nvSpPr>
          <p:cNvPr id="132" name="bg object 132"/>
          <p:cNvSpPr/>
          <p:nvPr/>
        </p:nvSpPr>
        <p:spPr>
          <a:xfrm>
            <a:off x="228600" y="244856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4CCF9"/>
          </a:solidFill>
        </p:spPr>
        <p:txBody>
          <a:bodyPr wrap="square" lIns="0" tIns="0" rIns="0" bIns="0" rtlCol="0"/>
          <a:lstStyle/>
          <a:p>
            <a:endParaRPr/>
          </a:p>
        </p:txBody>
      </p:sp>
      <p:sp>
        <p:nvSpPr>
          <p:cNvPr id="133" name="bg object 133"/>
          <p:cNvSpPr/>
          <p:nvPr/>
        </p:nvSpPr>
        <p:spPr>
          <a:xfrm>
            <a:off x="228600" y="246761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5CCFA"/>
          </a:solidFill>
        </p:spPr>
        <p:txBody>
          <a:bodyPr wrap="square" lIns="0" tIns="0" rIns="0" bIns="0" rtlCol="0"/>
          <a:lstStyle/>
          <a:p>
            <a:endParaRPr/>
          </a:p>
        </p:txBody>
      </p:sp>
      <p:sp>
        <p:nvSpPr>
          <p:cNvPr id="134" name="bg object 134"/>
          <p:cNvSpPr/>
          <p:nvPr/>
        </p:nvSpPr>
        <p:spPr>
          <a:xfrm>
            <a:off x="228600" y="248666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6CCFA"/>
          </a:solidFill>
        </p:spPr>
        <p:txBody>
          <a:bodyPr wrap="square" lIns="0" tIns="0" rIns="0" bIns="0" rtlCol="0"/>
          <a:lstStyle/>
          <a:p>
            <a:endParaRPr/>
          </a:p>
        </p:txBody>
      </p:sp>
      <p:sp>
        <p:nvSpPr>
          <p:cNvPr id="135" name="bg object 135"/>
          <p:cNvSpPr/>
          <p:nvPr/>
        </p:nvSpPr>
        <p:spPr>
          <a:xfrm>
            <a:off x="228600" y="2505710"/>
            <a:ext cx="8695690" cy="21590"/>
          </a:xfrm>
          <a:custGeom>
            <a:avLst/>
            <a:gdLst/>
            <a:ahLst/>
            <a:cxnLst/>
            <a:rect l="l" t="t" r="r" b="b"/>
            <a:pathLst>
              <a:path w="8695690" h="21589">
                <a:moveTo>
                  <a:pt x="0" y="21589"/>
                </a:moveTo>
                <a:lnTo>
                  <a:pt x="0" y="0"/>
                </a:lnTo>
                <a:lnTo>
                  <a:pt x="8695690" y="0"/>
                </a:lnTo>
                <a:lnTo>
                  <a:pt x="8695690" y="21589"/>
                </a:lnTo>
                <a:lnTo>
                  <a:pt x="0" y="21589"/>
                </a:lnTo>
                <a:close/>
              </a:path>
            </a:pathLst>
          </a:custGeom>
          <a:solidFill>
            <a:srgbClr val="77CCFA"/>
          </a:solidFill>
        </p:spPr>
        <p:txBody>
          <a:bodyPr wrap="square" lIns="0" tIns="0" rIns="0" bIns="0" rtlCol="0"/>
          <a:lstStyle/>
          <a:p>
            <a:endParaRPr/>
          </a:p>
        </p:txBody>
      </p:sp>
      <p:sp>
        <p:nvSpPr>
          <p:cNvPr id="136" name="bg object 136"/>
          <p:cNvSpPr/>
          <p:nvPr/>
        </p:nvSpPr>
        <p:spPr>
          <a:xfrm>
            <a:off x="228600" y="252602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78CDFA"/>
          </a:solidFill>
        </p:spPr>
        <p:txBody>
          <a:bodyPr wrap="square" lIns="0" tIns="0" rIns="0" bIns="0" rtlCol="0"/>
          <a:lstStyle/>
          <a:p>
            <a:endParaRPr/>
          </a:p>
        </p:txBody>
      </p:sp>
      <p:sp>
        <p:nvSpPr>
          <p:cNvPr id="137" name="bg object 137"/>
          <p:cNvSpPr/>
          <p:nvPr/>
        </p:nvSpPr>
        <p:spPr>
          <a:xfrm>
            <a:off x="228600" y="254507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79CDFA"/>
          </a:solidFill>
        </p:spPr>
        <p:txBody>
          <a:bodyPr wrap="square" lIns="0" tIns="0" rIns="0" bIns="0" rtlCol="0"/>
          <a:lstStyle/>
          <a:p>
            <a:endParaRPr/>
          </a:p>
        </p:txBody>
      </p:sp>
      <p:sp>
        <p:nvSpPr>
          <p:cNvPr id="138" name="bg object 138"/>
          <p:cNvSpPr/>
          <p:nvPr/>
        </p:nvSpPr>
        <p:spPr>
          <a:xfrm>
            <a:off x="228600" y="256412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7ACEFB"/>
          </a:solidFill>
        </p:spPr>
        <p:txBody>
          <a:bodyPr wrap="square" lIns="0" tIns="0" rIns="0" bIns="0" rtlCol="0"/>
          <a:lstStyle/>
          <a:p>
            <a:endParaRPr/>
          </a:p>
        </p:txBody>
      </p:sp>
      <p:sp>
        <p:nvSpPr>
          <p:cNvPr id="139" name="bg object 139"/>
          <p:cNvSpPr/>
          <p:nvPr/>
        </p:nvSpPr>
        <p:spPr>
          <a:xfrm>
            <a:off x="228600" y="2583179"/>
            <a:ext cx="8695690" cy="20320"/>
          </a:xfrm>
          <a:custGeom>
            <a:avLst/>
            <a:gdLst/>
            <a:ahLst/>
            <a:cxnLst/>
            <a:rect l="l" t="t" r="r" b="b"/>
            <a:pathLst>
              <a:path w="8695690" h="20319">
                <a:moveTo>
                  <a:pt x="0" y="20320"/>
                </a:moveTo>
                <a:lnTo>
                  <a:pt x="0" y="0"/>
                </a:lnTo>
                <a:lnTo>
                  <a:pt x="8695690" y="0"/>
                </a:lnTo>
                <a:lnTo>
                  <a:pt x="8695690" y="20320"/>
                </a:lnTo>
                <a:lnTo>
                  <a:pt x="0" y="20320"/>
                </a:lnTo>
                <a:close/>
              </a:path>
            </a:pathLst>
          </a:custGeom>
          <a:solidFill>
            <a:srgbClr val="7BCEFB"/>
          </a:solidFill>
        </p:spPr>
        <p:txBody>
          <a:bodyPr wrap="square" lIns="0" tIns="0" rIns="0" bIns="0" rtlCol="0"/>
          <a:lstStyle/>
          <a:p>
            <a:endParaRPr/>
          </a:p>
        </p:txBody>
      </p:sp>
      <p:sp>
        <p:nvSpPr>
          <p:cNvPr id="2" name="Holder 2"/>
          <p:cNvSpPr>
            <a:spLocks noGrp="1"/>
          </p:cNvSpPr>
          <p:nvPr>
            <p:ph type="title"/>
          </p:nvPr>
        </p:nvSpPr>
        <p:spPr>
          <a:xfrm>
            <a:off x="715009" y="582929"/>
            <a:ext cx="7713980" cy="1366520"/>
          </a:xfrm>
          <a:prstGeom prst="rect">
            <a:avLst/>
          </a:prstGeom>
        </p:spPr>
        <p:txBody>
          <a:bodyPr wrap="square" lIns="0" tIns="0" rIns="0" bIns="0">
            <a:spAutoFit/>
          </a:bodyPr>
          <a:lstStyle>
            <a:lvl1pPr>
              <a:defRPr sz="4400" b="0" i="0">
                <a:solidFill>
                  <a:schemeClr val="bg1"/>
                </a:solidFill>
                <a:latin typeface="Arial"/>
                <a:cs typeface="Arial"/>
              </a:defRPr>
            </a:lvl1pPr>
          </a:lstStyle>
          <a:p>
            <a:endParaRPr/>
          </a:p>
        </p:txBody>
      </p:sp>
      <p:sp>
        <p:nvSpPr>
          <p:cNvPr id="3" name="Holder 3"/>
          <p:cNvSpPr>
            <a:spLocks noGrp="1"/>
          </p:cNvSpPr>
          <p:nvPr>
            <p:ph type="body" idx="1"/>
          </p:nvPr>
        </p:nvSpPr>
        <p:spPr>
          <a:xfrm>
            <a:off x="247650" y="2346960"/>
            <a:ext cx="8651875" cy="45110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9/23/2022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5.xml" /></Relationships>
</file>

<file path=ppt/slides/_rels/slide1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9.xml.rels><?xml version="1.0" encoding="UTF-8" standalone="yes"?>
<Relationships xmlns="http://schemas.openxmlformats.org/package/2006/relationships"><Relationship Id="rId3" Type="http://schemas.openxmlformats.org/officeDocument/2006/relationships/image" Target="../media/image10.png" /><Relationship Id="rId7" Type="http://schemas.openxmlformats.org/officeDocument/2006/relationships/image" Target="../media/image14.png" /><Relationship Id="rId2" Type="http://schemas.openxmlformats.org/officeDocument/2006/relationships/image" Target="../media/image9.png" /><Relationship Id="rId1" Type="http://schemas.openxmlformats.org/officeDocument/2006/relationships/slideLayout" Target="../slideLayouts/slideLayout2.xml" /><Relationship Id="rId6" Type="http://schemas.openxmlformats.org/officeDocument/2006/relationships/image" Target="../media/image13.png" /><Relationship Id="rId5" Type="http://schemas.openxmlformats.org/officeDocument/2006/relationships/image" Target="../media/image12.png" /><Relationship Id="rId4" Type="http://schemas.openxmlformats.org/officeDocument/2006/relationships/image" Target="../media/image11.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jpeg" /><Relationship Id="rId1" Type="http://schemas.openxmlformats.org/officeDocument/2006/relationships/slideLayout" Target="../slideLayouts/slideLayout2.xml" /><Relationship Id="rId5" Type="http://schemas.openxmlformats.org/officeDocument/2006/relationships/image" Target="../media/image18.png" /><Relationship Id="rId4" Type="http://schemas.openxmlformats.org/officeDocument/2006/relationships/image" Target="../media/image17.png" /></Relationships>
</file>

<file path=ppt/slides/_rels/slide31.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jpeg" /><Relationship Id="rId1" Type="http://schemas.openxmlformats.org/officeDocument/2006/relationships/slideLayout" Target="../slideLayouts/slideLayout2.xml" /><Relationship Id="rId5" Type="http://schemas.openxmlformats.org/officeDocument/2006/relationships/image" Target="../media/image22.png" /><Relationship Id="rId4" Type="http://schemas.openxmlformats.org/officeDocument/2006/relationships/image" Target="../media/image21.png"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9.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25.png" /><Relationship Id="rId4" Type="http://schemas.openxmlformats.org/officeDocument/2006/relationships/image" Target="../media/image24.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2.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51.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 name="object 140"/>
          <p:cNvSpPr txBox="1"/>
          <p:nvPr/>
        </p:nvSpPr>
        <p:spPr>
          <a:xfrm>
            <a:off x="1187450" y="2438401"/>
            <a:ext cx="6582409" cy="2044149"/>
          </a:xfrm>
          <a:prstGeom prst="rect">
            <a:avLst/>
          </a:prstGeom>
        </p:spPr>
        <p:txBody>
          <a:bodyPr vert="horz" wrap="square" lIns="0" tIns="12700" rIns="0" bIns="0" rtlCol="0">
            <a:spAutoFit/>
          </a:bodyPr>
          <a:lstStyle/>
          <a:p>
            <a:pPr marL="12700" marR="5080" indent="930910">
              <a:lnSpc>
                <a:spcPct val="100000"/>
              </a:lnSpc>
              <a:spcBef>
                <a:spcPts val="100"/>
              </a:spcBef>
              <a:tabLst>
                <a:tab pos="5137785" algn="l"/>
              </a:tabLst>
            </a:pPr>
            <a:r>
              <a:rPr sz="6600" i="1" spc="1735" dirty="0">
                <a:latin typeface="Algerian" pitchFamily="82" charset="0"/>
                <a:cs typeface="Times New Roman"/>
              </a:rPr>
              <a:t>ATOMS	</a:t>
            </a:r>
            <a:r>
              <a:rPr sz="6600" i="1" spc="-1175" dirty="0">
                <a:latin typeface="Algerian" pitchFamily="82" charset="0"/>
                <a:cs typeface="Times New Roman"/>
              </a:rPr>
              <a:t>&amp;  </a:t>
            </a:r>
            <a:r>
              <a:rPr sz="6600" i="1" spc="2070" dirty="0">
                <a:latin typeface="Algerian" pitchFamily="82" charset="0"/>
                <a:cs typeface="Times New Roman"/>
              </a:rPr>
              <a:t>M</a:t>
            </a:r>
            <a:r>
              <a:rPr sz="6600" i="1" spc="1670" dirty="0">
                <a:latin typeface="Algerian" pitchFamily="82" charset="0"/>
                <a:cs typeface="Times New Roman"/>
              </a:rPr>
              <a:t>O</a:t>
            </a:r>
            <a:r>
              <a:rPr sz="6600" i="1" spc="1660" dirty="0">
                <a:latin typeface="Algerian" pitchFamily="82" charset="0"/>
                <a:cs typeface="Times New Roman"/>
              </a:rPr>
              <a:t>L</a:t>
            </a:r>
            <a:r>
              <a:rPr sz="6600" i="1" spc="1225" dirty="0">
                <a:latin typeface="Algerian" pitchFamily="82" charset="0"/>
                <a:cs typeface="Times New Roman"/>
              </a:rPr>
              <a:t>E</a:t>
            </a:r>
            <a:r>
              <a:rPr sz="6600" i="1" spc="1695" dirty="0">
                <a:latin typeface="Algerian" pitchFamily="82" charset="0"/>
                <a:cs typeface="Times New Roman"/>
              </a:rPr>
              <a:t>C</a:t>
            </a:r>
            <a:r>
              <a:rPr sz="6600" i="1" spc="1435" dirty="0">
                <a:latin typeface="Algerian" pitchFamily="82" charset="0"/>
                <a:cs typeface="Times New Roman"/>
              </a:rPr>
              <a:t>U</a:t>
            </a:r>
            <a:r>
              <a:rPr sz="6600" i="1" spc="1660" dirty="0">
                <a:latin typeface="Algerian" pitchFamily="82" charset="0"/>
                <a:cs typeface="Times New Roman"/>
              </a:rPr>
              <a:t>L</a:t>
            </a:r>
            <a:r>
              <a:rPr sz="6600" i="1" spc="1225" dirty="0">
                <a:latin typeface="Algerian" pitchFamily="82" charset="0"/>
                <a:cs typeface="Times New Roman"/>
              </a:rPr>
              <a:t>E</a:t>
            </a:r>
            <a:r>
              <a:rPr sz="6600" i="1" spc="815" dirty="0">
                <a:latin typeface="Algerian" pitchFamily="82" charset="0"/>
                <a:cs typeface="Times New Roman"/>
              </a:rPr>
              <a:t>S</a:t>
            </a:r>
            <a:endParaRPr sz="6600">
              <a:latin typeface="Algerian" pitchFamily="82" charset="0"/>
              <a:cs typeface="Times New Roman"/>
            </a:endParaRPr>
          </a:p>
        </p:txBody>
      </p:sp>
      <p:sp>
        <p:nvSpPr>
          <p:cNvPr id="142" name="object 142"/>
          <p:cNvSpPr/>
          <p:nvPr/>
        </p:nvSpPr>
        <p:spPr>
          <a:xfrm>
            <a:off x="1981200" y="228600"/>
            <a:ext cx="4033520" cy="2362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228601"/>
            <a:ext cx="8305800" cy="3255699"/>
          </a:xfrm>
          <a:prstGeom prst="rect">
            <a:avLst/>
          </a:prstGeom>
        </p:spPr>
        <p:txBody>
          <a:bodyPr vert="horz" wrap="square" lIns="0" tIns="11430" rIns="0" bIns="0" rtlCol="0">
            <a:spAutoFit/>
          </a:bodyPr>
          <a:lstStyle/>
          <a:p>
            <a:pPr marL="175260" marR="5080" indent="-162560">
              <a:lnSpc>
                <a:spcPct val="123100"/>
              </a:lnSpc>
              <a:spcBef>
                <a:spcPts val="90"/>
              </a:spcBef>
            </a:pPr>
            <a:r>
              <a:rPr lang="en-IN" sz="3225" b="1" spc="7" baseline="-5167" dirty="0">
                <a:solidFill>
                  <a:srgbClr val="30B5FC"/>
                </a:solidFill>
                <a:latin typeface="Symbol"/>
                <a:cs typeface="Arial"/>
              </a:rPr>
              <a:t> </a:t>
            </a:r>
            <a:r>
              <a:rPr sz="2400" b="1">
                <a:cs typeface="Arial"/>
              </a:rPr>
              <a:t>Thus</a:t>
            </a:r>
            <a:r>
              <a:rPr sz="2400" b="1" dirty="0">
                <a:cs typeface="Arial"/>
              </a:rPr>
              <a:t>, according to the law of constant proportion, a chemical substance always  contains the same elements in a fixed proportion by mass, irrespective of  its  source.</a:t>
            </a:r>
            <a:endParaRPr sz="2400">
              <a:cs typeface="Arial"/>
            </a:endParaRPr>
          </a:p>
          <a:p>
            <a:pPr marL="175260" marR="50800" indent="-162560">
              <a:lnSpc>
                <a:spcPct val="123100"/>
              </a:lnSpc>
              <a:spcBef>
                <a:spcPts val="535"/>
              </a:spcBef>
            </a:pPr>
            <a:r>
              <a:rPr sz="2400" b="1">
                <a:cs typeface="Arial"/>
              </a:rPr>
              <a:t>The </a:t>
            </a:r>
            <a:r>
              <a:rPr sz="2400" b="1" dirty="0">
                <a:cs typeface="Arial"/>
              </a:rPr>
              <a:t>law of constant proportion is also known  as the law of definite proportion.  This law, which was introduced by Proust, stated that ‘in a compound, the  elements are always present in definite proportions by mass’.</a:t>
            </a:r>
            <a:endParaRPr sz="2400">
              <a:cs typeface="Arial"/>
            </a:endParaRPr>
          </a:p>
        </p:txBody>
      </p:sp>
      <p:grpSp>
        <p:nvGrpSpPr>
          <p:cNvPr id="3" name="object 3"/>
          <p:cNvGrpSpPr/>
          <p:nvPr/>
        </p:nvGrpSpPr>
        <p:grpSpPr>
          <a:xfrm>
            <a:off x="6324600" y="4572000"/>
            <a:ext cx="2512060" cy="2286000"/>
            <a:chOff x="5107940" y="0"/>
            <a:chExt cx="4036060" cy="2992120"/>
          </a:xfrm>
        </p:grpSpPr>
        <p:sp>
          <p:nvSpPr>
            <p:cNvPr id="4" name="object 4"/>
            <p:cNvSpPr/>
            <p:nvPr/>
          </p:nvSpPr>
          <p:spPr>
            <a:xfrm>
              <a:off x="7071360" y="0"/>
              <a:ext cx="2072640" cy="270637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107940" y="2053589"/>
              <a:ext cx="4036060" cy="938529"/>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transition>
    <p:blinds/>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1817370" y="99059"/>
            <a:ext cx="5465445" cy="574040"/>
          </a:xfrm>
          <a:prstGeom prst="rect">
            <a:avLst/>
          </a:prstGeom>
        </p:spPr>
        <p:txBody>
          <a:bodyPr vert="horz" wrap="square" lIns="0" tIns="12700" rIns="0" bIns="0" rtlCol="0">
            <a:spAutoFit/>
          </a:bodyPr>
          <a:lstStyle/>
          <a:p>
            <a:pPr marL="12700">
              <a:lnSpc>
                <a:spcPct val="100000"/>
              </a:lnSpc>
              <a:spcBef>
                <a:spcPts val="100"/>
              </a:spcBef>
              <a:tabLst>
                <a:tab pos="876935" algn="l"/>
                <a:tab pos="2356485" algn="l"/>
                <a:tab pos="3110865" algn="l"/>
              </a:tabLst>
            </a:pPr>
            <a:r>
              <a:rPr sz="3600" i="1" spc="204" dirty="0">
                <a:solidFill>
                  <a:srgbClr val="002060"/>
                </a:solidFill>
                <a:latin typeface="Times New Roman"/>
                <a:cs typeface="Times New Roman"/>
              </a:rPr>
              <a:t>2.3</a:t>
            </a:r>
            <a:r>
              <a:rPr sz="3600" i="1" spc="204" dirty="0">
                <a:latin typeface="Times New Roman"/>
                <a:cs typeface="Times New Roman"/>
              </a:rPr>
              <a:t>	</a:t>
            </a:r>
            <a:r>
              <a:rPr sz="3600" i="1" spc="585" dirty="0">
                <a:solidFill>
                  <a:srgbClr val="002060"/>
                </a:solidFill>
                <a:uFill>
                  <a:solidFill>
                    <a:srgbClr val="FFFFFF"/>
                  </a:solidFill>
                </a:uFill>
                <a:latin typeface="Times New Roman"/>
                <a:cs typeface="Times New Roman"/>
              </a:rPr>
              <a:t>Laws	</a:t>
            </a:r>
            <a:r>
              <a:rPr sz="3600" i="1" spc="730" dirty="0">
                <a:solidFill>
                  <a:srgbClr val="002060"/>
                </a:solidFill>
                <a:uFill>
                  <a:solidFill>
                    <a:srgbClr val="FFFFFF"/>
                  </a:solidFill>
                </a:uFill>
                <a:latin typeface="Times New Roman"/>
                <a:cs typeface="Times New Roman"/>
              </a:rPr>
              <a:t>of	</a:t>
            </a:r>
            <a:r>
              <a:rPr sz="3600" i="1" spc="575" dirty="0">
                <a:solidFill>
                  <a:srgbClr val="002060"/>
                </a:solidFill>
                <a:uFill>
                  <a:solidFill>
                    <a:srgbClr val="FFFFFF"/>
                  </a:solidFill>
                </a:uFill>
                <a:latin typeface="Times New Roman"/>
                <a:cs typeface="Times New Roman"/>
              </a:rPr>
              <a:t>Chemical</a:t>
            </a:r>
            <a:endParaRPr sz="3600">
              <a:solidFill>
                <a:srgbClr val="002060"/>
              </a:solidFill>
              <a:latin typeface="Times New Roman"/>
              <a:cs typeface="Times New Roman"/>
            </a:endParaRPr>
          </a:p>
        </p:txBody>
      </p:sp>
      <p:sp>
        <p:nvSpPr>
          <p:cNvPr id="12" name="object 12"/>
          <p:cNvSpPr txBox="1"/>
          <p:nvPr/>
        </p:nvSpPr>
        <p:spPr>
          <a:xfrm>
            <a:off x="304800" y="685800"/>
            <a:ext cx="8134350" cy="5034712"/>
          </a:xfrm>
          <a:prstGeom prst="rect">
            <a:avLst/>
          </a:prstGeom>
        </p:spPr>
        <p:txBody>
          <a:bodyPr vert="horz" wrap="square" lIns="0" tIns="12700" rIns="0" bIns="0" rtlCol="0">
            <a:spAutoFit/>
          </a:bodyPr>
          <a:lstStyle/>
          <a:p>
            <a:pPr marL="3343910" marR="546735" indent="-2463800">
              <a:lnSpc>
                <a:spcPct val="100000"/>
              </a:lnSpc>
              <a:spcBef>
                <a:spcPts val="100"/>
              </a:spcBef>
              <a:tabLst>
                <a:tab pos="4330700" algn="l"/>
                <a:tab pos="5437505" algn="l"/>
              </a:tabLst>
            </a:pPr>
            <a:r>
              <a:rPr sz="3600" i="1" spc="930" dirty="0">
                <a:solidFill>
                  <a:srgbClr val="002060"/>
                </a:solidFill>
                <a:uFill>
                  <a:solidFill>
                    <a:srgbClr val="FFFFFF"/>
                  </a:solidFill>
                </a:uFill>
                <a:latin typeface="Times New Roman"/>
                <a:cs typeface="Times New Roman"/>
              </a:rPr>
              <a:t>C</a:t>
            </a:r>
            <a:r>
              <a:rPr sz="3600" i="1" spc="700" dirty="0">
                <a:solidFill>
                  <a:srgbClr val="002060"/>
                </a:solidFill>
                <a:uFill>
                  <a:solidFill>
                    <a:srgbClr val="FFFFFF"/>
                  </a:solidFill>
                </a:uFill>
                <a:latin typeface="Times New Roman"/>
                <a:cs typeface="Times New Roman"/>
              </a:rPr>
              <a:t>o</a:t>
            </a:r>
            <a:r>
              <a:rPr sz="3600" i="1" spc="610" dirty="0">
                <a:solidFill>
                  <a:srgbClr val="002060"/>
                </a:solidFill>
                <a:uFill>
                  <a:solidFill>
                    <a:srgbClr val="FFFFFF"/>
                  </a:solidFill>
                </a:uFill>
                <a:latin typeface="Times New Roman"/>
                <a:cs typeface="Times New Roman"/>
              </a:rPr>
              <a:t>m</a:t>
            </a:r>
            <a:r>
              <a:rPr sz="3600" i="1" spc="690" dirty="0">
                <a:solidFill>
                  <a:srgbClr val="002060"/>
                </a:solidFill>
                <a:uFill>
                  <a:solidFill>
                    <a:srgbClr val="FFFFFF"/>
                  </a:solidFill>
                </a:uFill>
                <a:latin typeface="Times New Roman"/>
                <a:cs typeface="Times New Roman"/>
              </a:rPr>
              <a:t>b</a:t>
            </a:r>
            <a:r>
              <a:rPr sz="3600" i="1" spc="285" dirty="0">
                <a:solidFill>
                  <a:srgbClr val="002060"/>
                </a:solidFill>
                <a:uFill>
                  <a:solidFill>
                    <a:srgbClr val="FFFFFF"/>
                  </a:solidFill>
                </a:uFill>
                <a:latin typeface="Times New Roman"/>
                <a:cs typeface="Times New Roman"/>
              </a:rPr>
              <a:t>i</a:t>
            </a:r>
            <a:r>
              <a:rPr sz="3600" i="1" spc="640" dirty="0">
                <a:solidFill>
                  <a:srgbClr val="002060"/>
                </a:solidFill>
                <a:uFill>
                  <a:solidFill>
                    <a:srgbClr val="FFFFFF"/>
                  </a:solidFill>
                </a:uFill>
                <a:latin typeface="Times New Roman"/>
                <a:cs typeface="Times New Roman"/>
              </a:rPr>
              <a:t>n</a:t>
            </a:r>
            <a:r>
              <a:rPr sz="3600" i="1" spc="470" dirty="0">
                <a:solidFill>
                  <a:srgbClr val="002060"/>
                </a:solidFill>
                <a:uFill>
                  <a:solidFill>
                    <a:srgbClr val="FFFFFF"/>
                  </a:solidFill>
                </a:uFill>
                <a:latin typeface="Times New Roman"/>
                <a:cs typeface="Times New Roman"/>
              </a:rPr>
              <a:t>a</a:t>
            </a:r>
            <a:r>
              <a:rPr sz="3600" i="1" spc="980" dirty="0">
                <a:solidFill>
                  <a:srgbClr val="002060"/>
                </a:solidFill>
                <a:uFill>
                  <a:solidFill>
                    <a:srgbClr val="FFFFFF"/>
                  </a:solidFill>
                </a:uFill>
                <a:latin typeface="Times New Roman"/>
                <a:cs typeface="Times New Roman"/>
              </a:rPr>
              <a:t>t</a:t>
            </a:r>
            <a:r>
              <a:rPr sz="3600" i="1" spc="295" dirty="0">
                <a:solidFill>
                  <a:srgbClr val="002060"/>
                </a:solidFill>
                <a:uFill>
                  <a:solidFill>
                    <a:srgbClr val="FFFFFF"/>
                  </a:solidFill>
                </a:uFill>
                <a:latin typeface="Times New Roman"/>
                <a:cs typeface="Times New Roman"/>
              </a:rPr>
              <a:t>i</a:t>
            </a:r>
            <a:r>
              <a:rPr sz="3600" i="1" spc="700" dirty="0">
                <a:solidFill>
                  <a:srgbClr val="002060"/>
                </a:solidFill>
                <a:uFill>
                  <a:solidFill>
                    <a:srgbClr val="FFFFFF"/>
                  </a:solidFill>
                </a:uFill>
                <a:latin typeface="Times New Roman"/>
                <a:cs typeface="Times New Roman"/>
              </a:rPr>
              <a:t>o</a:t>
            </a:r>
            <a:r>
              <a:rPr sz="3600" i="1" spc="345" dirty="0">
                <a:solidFill>
                  <a:srgbClr val="002060"/>
                </a:solidFill>
                <a:uFill>
                  <a:solidFill>
                    <a:srgbClr val="FFFFFF"/>
                  </a:solidFill>
                </a:uFill>
                <a:latin typeface="Times New Roman"/>
                <a:cs typeface="Times New Roman"/>
              </a:rPr>
              <a:t>n</a:t>
            </a:r>
            <a:r>
              <a:rPr sz="3600" i="1" dirty="0">
                <a:solidFill>
                  <a:srgbClr val="002060"/>
                </a:solidFill>
                <a:uFill>
                  <a:solidFill>
                    <a:srgbClr val="FFFFFF"/>
                  </a:solidFill>
                </a:uFill>
                <a:latin typeface="Times New Roman"/>
                <a:cs typeface="Times New Roman"/>
              </a:rPr>
              <a:t>	</a:t>
            </a:r>
            <a:r>
              <a:rPr sz="3600" i="1" spc="470" dirty="0">
                <a:solidFill>
                  <a:srgbClr val="002060"/>
                </a:solidFill>
                <a:uFill>
                  <a:solidFill>
                    <a:srgbClr val="FFFFFF"/>
                  </a:solidFill>
                </a:uFill>
                <a:latin typeface="Times New Roman"/>
                <a:cs typeface="Times New Roman"/>
              </a:rPr>
              <a:t>a</a:t>
            </a:r>
            <a:r>
              <a:rPr sz="3600" i="1" spc="630" dirty="0">
                <a:solidFill>
                  <a:srgbClr val="002060"/>
                </a:solidFill>
                <a:uFill>
                  <a:solidFill>
                    <a:srgbClr val="FFFFFF"/>
                  </a:solidFill>
                </a:uFill>
                <a:latin typeface="Times New Roman"/>
                <a:cs typeface="Times New Roman"/>
              </a:rPr>
              <a:t>n</a:t>
            </a:r>
            <a:r>
              <a:rPr sz="3600" i="1" spc="520" dirty="0">
                <a:solidFill>
                  <a:srgbClr val="002060"/>
                </a:solidFill>
                <a:uFill>
                  <a:solidFill>
                    <a:srgbClr val="FFFFFF"/>
                  </a:solidFill>
                </a:uFill>
                <a:latin typeface="Times New Roman"/>
                <a:cs typeface="Times New Roman"/>
              </a:rPr>
              <a:t>d</a:t>
            </a:r>
            <a:r>
              <a:rPr sz="3600" i="1" dirty="0">
                <a:solidFill>
                  <a:srgbClr val="002060"/>
                </a:solidFill>
                <a:uFill>
                  <a:solidFill>
                    <a:srgbClr val="FFFFFF"/>
                  </a:solidFill>
                </a:uFill>
                <a:latin typeface="Times New Roman"/>
                <a:cs typeface="Times New Roman"/>
              </a:rPr>
              <a:t>	</a:t>
            </a:r>
            <a:r>
              <a:rPr sz="3600" i="1" spc="930" dirty="0">
                <a:solidFill>
                  <a:srgbClr val="002060"/>
                </a:solidFill>
                <a:uFill>
                  <a:solidFill>
                    <a:srgbClr val="FFFFFF"/>
                  </a:solidFill>
                </a:uFill>
                <a:latin typeface="Times New Roman"/>
                <a:cs typeface="Times New Roman"/>
              </a:rPr>
              <a:t>D</a:t>
            </a:r>
            <a:r>
              <a:rPr sz="3600" i="1" spc="470" dirty="0">
                <a:solidFill>
                  <a:srgbClr val="002060"/>
                </a:solidFill>
                <a:uFill>
                  <a:solidFill>
                    <a:srgbClr val="FFFFFF"/>
                  </a:solidFill>
                </a:uFill>
                <a:latin typeface="Times New Roman"/>
                <a:cs typeface="Times New Roman"/>
              </a:rPr>
              <a:t>a</a:t>
            </a:r>
            <a:r>
              <a:rPr sz="3600" i="1" spc="250" dirty="0">
                <a:solidFill>
                  <a:srgbClr val="002060"/>
                </a:solidFill>
                <a:uFill>
                  <a:solidFill>
                    <a:srgbClr val="FFFFFF"/>
                  </a:solidFill>
                </a:uFill>
                <a:latin typeface="Times New Roman"/>
                <a:cs typeface="Times New Roman"/>
              </a:rPr>
              <a:t>l</a:t>
            </a:r>
            <a:r>
              <a:rPr sz="3600" i="1" spc="980" dirty="0">
                <a:solidFill>
                  <a:srgbClr val="002060"/>
                </a:solidFill>
                <a:uFill>
                  <a:solidFill>
                    <a:srgbClr val="FFFFFF"/>
                  </a:solidFill>
                </a:uFill>
                <a:latin typeface="Times New Roman"/>
                <a:cs typeface="Times New Roman"/>
              </a:rPr>
              <a:t>t</a:t>
            </a:r>
            <a:r>
              <a:rPr sz="3600" i="1" spc="700" dirty="0">
                <a:solidFill>
                  <a:srgbClr val="002060"/>
                </a:solidFill>
                <a:uFill>
                  <a:solidFill>
                    <a:srgbClr val="FFFFFF"/>
                  </a:solidFill>
                </a:uFill>
                <a:latin typeface="Times New Roman"/>
                <a:cs typeface="Times New Roman"/>
              </a:rPr>
              <a:t>o</a:t>
            </a:r>
            <a:r>
              <a:rPr sz="3600" i="1" spc="640" dirty="0">
                <a:solidFill>
                  <a:srgbClr val="002060"/>
                </a:solidFill>
                <a:uFill>
                  <a:solidFill>
                    <a:srgbClr val="FFFFFF"/>
                  </a:solidFill>
                </a:uFill>
                <a:latin typeface="Times New Roman"/>
                <a:cs typeface="Times New Roman"/>
              </a:rPr>
              <a:t>n</a:t>
            </a:r>
            <a:r>
              <a:rPr sz="3600" i="1" spc="-190" dirty="0">
                <a:solidFill>
                  <a:srgbClr val="002060"/>
                </a:solidFill>
                <a:uFill>
                  <a:solidFill>
                    <a:srgbClr val="FFFFFF"/>
                  </a:solidFill>
                </a:uFill>
                <a:latin typeface="Times New Roman"/>
                <a:cs typeface="Times New Roman"/>
              </a:rPr>
              <a:t>’</a:t>
            </a:r>
            <a:r>
              <a:rPr sz="3600" i="1" spc="190" dirty="0">
                <a:solidFill>
                  <a:srgbClr val="002060"/>
                </a:solidFill>
                <a:uFill>
                  <a:solidFill>
                    <a:srgbClr val="FFFFFF"/>
                  </a:solidFill>
                </a:uFill>
                <a:latin typeface="Times New Roman"/>
                <a:cs typeface="Times New Roman"/>
              </a:rPr>
              <a:t>s </a:t>
            </a:r>
            <a:r>
              <a:rPr sz="3600" i="1" spc="150" dirty="0">
                <a:solidFill>
                  <a:srgbClr val="002060"/>
                </a:solidFill>
                <a:latin typeface="Times New Roman"/>
                <a:cs typeface="Times New Roman"/>
              </a:rPr>
              <a:t> </a:t>
            </a:r>
            <a:r>
              <a:rPr sz="3600" i="1" spc="600" dirty="0">
                <a:solidFill>
                  <a:srgbClr val="002060"/>
                </a:solidFill>
                <a:uFill>
                  <a:solidFill>
                    <a:srgbClr val="FFFFFF"/>
                  </a:solidFill>
                </a:uFill>
                <a:latin typeface="Times New Roman"/>
                <a:cs typeface="Times New Roman"/>
              </a:rPr>
              <a:t>Theory</a:t>
            </a:r>
            <a:endParaRPr sz="3600">
              <a:solidFill>
                <a:srgbClr val="002060"/>
              </a:solidFill>
              <a:latin typeface="Times New Roman"/>
              <a:cs typeface="Times New Roman"/>
            </a:endParaRPr>
          </a:p>
          <a:p>
            <a:pPr marL="181610" indent="-168910">
              <a:spcBef>
                <a:spcPts val="3170"/>
              </a:spcBef>
              <a:buClr>
                <a:srgbClr val="30B5FC"/>
              </a:buClr>
              <a:tabLst>
                <a:tab pos="181610" algn="l"/>
              </a:tabLst>
            </a:pPr>
            <a:r>
              <a:rPr lang="en-IN" sz="2100" b="1" dirty="0">
                <a:solidFill>
                  <a:srgbClr val="063D86"/>
                </a:solidFill>
                <a:latin typeface="Arial"/>
                <a:cs typeface="Arial"/>
              </a:rPr>
              <a:t>  </a:t>
            </a:r>
            <a:r>
              <a:rPr sz="2250" b="1">
                <a:latin typeface="Arial"/>
                <a:cs typeface="Arial"/>
              </a:rPr>
              <a:t>The </a:t>
            </a:r>
            <a:r>
              <a:rPr sz="2250" b="1" dirty="0">
                <a:latin typeface="Arial"/>
                <a:cs typeface="Arial"/>
              </a:rPr>
              <a:t>next challenge for </a:t>
            </a:r>
            <a:r>
              <a:rPr sz="2250" b="1">
                <a:latin typeface="Arial"/>
                <a:cs typeface="Arial"/>
              </a:rPr>
              <a:t>the scientists</a:t>
            </a:r>
            <a:r>
              <a:rPr lang="en-IN" sz="2250" b="1" dirty="0">
                <a:latin typeface="Arial"/>
                <a:cs typeface="Arial"/>
              </a:rPr>
              <a:t> was to come up with proper explanations for these laws. This was undertaken  by a British chemist, John Dalton. He picked up the idea of divisibility of  matter and said that ‘atoms are the smallest particles of matter, which  cannot be divided further’. He provided a theory based upon the laws of  chemical combinations and gave a successful explanation for the two laws.</a:t>
            </a:r>
            <a:endParaRPr lang="en-IN" sz="2250" dirty="0">
              <a:latin typeface="Arial"/>
              <a:cs typeface="Arial"/>
            </a:endParaRPr>
          </a:p>
          <a:p>
            <a:pPr marL="181610" indent="-168910">
              <a:lnSpc>
                <a:spcPct val="100000"/>
              </a:lnSpc>
              <a:spcBef>
                <a:spcPts val="3170"/>
              </a:spcBef>
              <a:buClr>
                <a:srgbClr val="30B5FC"/>
              </a:buClr>
              <a:buFont typeface="Symbol"/>
              <a:buChar char=""/>
              <a:tabLst>
                <a:tab pos="181610" algn="l"/>
              </a:tabLst>
            </a:pPr>
            <a:endParaRPr sz="2100">
              <a:latin typeface="Arial"/>
              <a:cs typeface="Arial"/>
            </a:endParaRPr>
          </a:p>
        </p:txBody>
      </p:sp>
    </p:spTree>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7809" y="173481"/>
            <a:ext cx="8458200" cy="4237442"/>
          </a:xfrm>
          <a:prstGeom prst="rect">
            <a:avLst/>
          </a:prstGeom>
        </p:spPr>
        <p:txBody>
          <a:bodyPr vert="horz" wrap="square" lIns="0" tIns="179705" rIns="0" bIns="0" rtlCol="0">
            <a:spAutoFit/>
          </a:bodyPr>
          <a:lstStyle/>
          <a:p>
            <a:pPr marL="12700">
              <a:lnSpc>
                <a:spcPct val="100000"/>
              </a:lnSpc>
              <a:spcBef>
                <a:spcPts val="1415"/>
              </a:spcBef>
            </a:pPr>
            <a:r>
              <a:rPr sz="1800" b="1" dirty="0">
                <a:latin typeface="Arial"/>
                <a:cs typeface="Arial"/>
              </a:rPr>
              <a:t>The postulates of Dalton’ s atomic theory are as follows.</a:t>
            </a:r>
            <a:endParaRPr sz="1800">
              <a:latin typeface="Arial"/>
              <a:cs typeface="Arial"/>
            </a:endParaRPr>
          </a:p>
          <a:p>
            <a:pPr marL="12700">
              <a:lnSpc>
                <a:spcPct val="100000"/>
              </a:lnSpc>
              <a:spcBef>
                <a:spcPts val="1320"/>
              </a:spcBef>
              <a:buFont typeface="Arial" pitchFamily="34" charset="0"/>
              <a:buChar char="•"/>
            </a:pPr>
            <a:r>
              <a:rPr sz="1800" b="1">
                <a:latin typeface="Arial"/>
                <a:cs typeface="Arial"/>
              </a:rPr>
              <a:t>All </a:t>
            </a:r>
            <a:r>
              <a:rPr sz="1800" b="1" dirty="0">
                <a:latin typeface="Arial"/>
                <a:cs typeface="Arial"/>
              </a:rPr>
              <a:t>matter is made up of very tiny particles. These particles are called atoms.</a:t>
            </a:r>
            <a:endParaRPr sz="1800">
              <a:latin typeface="Arial"/>
              <a:cs typeface="Arial"/>
            </a:endParaRPr>
          </a:p>
          <a:p>
            <a:pPr marL="12700">
              <a:lnSpc>
                <a:spcPct val="100000"/>
              </a:lnSpc>
              <a:spcBef>
                <a:spcPts val="1320"/>
              </a:spcBef>
              <a:buFont typeface="Arial" pitchFamily="34" charset="0"/>
              <a:buChar char="•"/>
            </a:pPr>
            <a:r>
              <a:rPr sz="1800" b="1">
                <a:latin typeface="Arial"/>
                <a:cs typeface="Arial"/>
              </a:rPr>
              <a:t>An </a:t>
            </a:r>
            <a:r>
              <a:rPr sz="1800" b="1" dirty="0">
                <a:latin typeface="Arial"/>
                <a:cs typeface="Arial"/>
              </a:rPr>
              <a:t>atom cannot be divided further i. e., atoms are indivisible.</a:t>
            </a:r>
            <a:endParaRPr sz="1800">
              <a:latin typeface="Arial"/>
              <a:cs typeface="Arial"/>
            </a:endParaRPr>
          </a:p>
          <a:p>
            <a:pPr marL="12700">
              <a:lnSpc>
                <a:spcPct val="100000"/>
              </a:lnSpc>
              <a:spcBef>
                <a:spcPts val="1320"/>
              </a:spcBef>
              <a:buFont typeface="Arial" pitchFamily="34" charset="0"/>
              <a:buChar char="•"/>
            </a:pPr>
            <a:r>
              <a:rPr sz="1800" b="1">
                <a:latin typeface="Arial"/>
                <a:cs typeface="Arial"/>
              </a:rPr>
              <a:t>Atoms </a:t>
            </a:r>
            <a:r>
              <a:rPr sz="1800" b="1" dirty="0">
                <a:latin typeface="Arial"/>
                <a:cs typeface="Arial"/>
              </a:rPr>
              <a:t>can neither be created nor destroyed in a chemical reaction.</a:t>
            </a:r>
            <a:endParaRPr sz="1800">
              <a:latin typeface="Arial"/>
              <a:cs typeface="Arial"/>
            </a:endParaRPr>
          </a:p>
          <a:p>
            <a:pPr marL="12700" marR="5080">
              <a:lnSpc>
                <a:spcPct val="139800"/>
              </a:lnSpc>
              <a:spcBef>
                <a:spcPts val="450"/>
              </a:spcBef>
              <a:buFont typeface="Arial" pitchFamily="34" charset="0"/>
              <a:buChar char="•"/>
            </a:pPr>
            <a:r>
              <a:rPr sz="1800" b="1">
                <a:latin typeface="Arial"/>
                <a:cs typeface="Arial"/>
              </a:rPr>
              <a:t>All </a:t>
            </a:r>
            <a:r>
              <a:rPr sz="1800" b="1" dirty="0">
                <a:latin typeface="Arial"/>
                <a:cs typeface="Arial"/>
              </a:rPr>
              <a:t>atoms of an element are identical in all respects, including the mass, chemical properties,  etc.</a:t>
            </a:r>
            <a:endParaRPr sz="1800">
              <a:latin typeface="Arial"/>
              <a:cs typeface="Arial"/>
            </a:endParaRPr>
          </a:p>
          <a:p>
            <a:pPr marL="12700">
              <a:lnSpc>
                <a:spcPct val="100000"/>
              </a:lnSpc>
              <a:spcBef>
                <a:spcPts val="1320"/>
              </a:spcBef>
              <a:buFont typeface="Arial" pitchFamily="34" charset="0"/>
              <a:buChar char="•"/>
            </a:pPr>
            <a:r>
              <a:rPr sz="1800" b="1">
                <a:latin typeface="Arial"/>
                <a:cs typeface="Arial"/>
              </a:rPr>
              <a:t>Atoms </a:t>
            </a:r>
            <a:r>
              <a:rPr sz="1800" b="1" dirty="0">
                <a:latin typeface="Arial"/>
                <a:cs typeface="Arial"/>
              </a:rPr>
              <a:t>of different elements have different masses and chemical properties.</a:t>
            </a:r>
            <a:endParaRPr sz="1800">
              <a:latin typeface="Arial"/>
              <a:cs typeface="Arial"/>
            </a:endParaRPr>
          </a:p>
          <a:p>
            <a:pPr marL="12700">
              <a:lnSpc>
                <a:spcPct val="100000"/>
              </a:lnSpc>
              <a:spcBef>
                <a:spcPts val="1320"/>
              </a:spcBef>
              <a:buFont typeface="Arial" pitchFamily="34" charset="0"/>
              <a:buChar char="•"/>
            </a:pPr>
            <a:r>
              <a:rPr sz="1800" b="1">
                <a:latin typeface="Arial"/>
                <a:cs typeface="Arial"/>
              </a:rPr>
              <a:t>Atoms </a:t>
            </a:r>
            <a:r>
              <a:rPr sz="1800" b="1" dirty="0">
                <a:latin typeface="Arial"/>
                <a:cs typeface="Arial"/>
              </a:rPr>
              <a:t>of different elements combine in small whole number ratios to form compounds.</a:t>
            </a:r>
            <a:endParaRPr sz="1800">
              <a:latin typeface="Arial"/>
              <a:cs typeface="Arial"/>
            </a:endParaRPr>
          </a:p>
          <a:p>
            <a:pPr marL="12700">
              <a:lnSpc>
                <a:spcPct val="100000"/>
              </a:lnSpc>
              <a:spcBef>
                <a:spcPts val="1320"/>
              </a:spcBef>
              <a:buFont typeface="Arial" pitchFamily="34" charset="0"/>
              <a:buChar char="•"/>
            </a:pPr>
            <a:r>
              <a:rPr sz="1800" b="1">
                <a:latin typeface="Arial"/>
                <a:cs typeface="Arial"/>
              </a:rPr>
              <a:t>In </a:t>
            </a:r>
            <a:r>
              <a:rPr sz="1800" b="1" dirty="0">
                <a:latin typeface="Arial"/>
                <a:cs typeface="Arial"/>
              </a:rPr>
              <a:t>a given compound, the relative number and types of atoms are constant.</a:t>
            </a:r>
            <a:endParaRPr sz="1800">
              <a:latin typeface="Arial"/>
              <a:cs typeface="Arial"/>
            </a:endParaRPr>
          </a:p>
        </p:txBody>
      </p:sp>
    </p:spTree>
  </p:cSld>
  <p:clrMapOvr>
    <a:masterClrMapping/>
  </p:clrMapOvr>
  <p:transition>
    <p:blinds/>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257809" y="2209800"/>
            <a:ext cx="8399780" cy="2229456"/>
          </a:xfrm>
          <a:prstGeom prst="rect">
            <a:avLst/>
          </a:prstGeom>
        </p:spPr>
        <p:txBody>
          <a:bodyPr vert="horz" wrap="square" lIns="0" tIns="13335" rIns="0" bIns="0" rtlCol="0">
            <a:spAutoFit/>
          </a:bodyPr>
          <a:lstStyle/>
          <a:p>
            <a:pPr marL="283210" marR="5080" indent="-270510">
              <a:lnSpc>
                <a:spcPct val="100099"/>
              </a:lnSpc>
              <a:spcBef>
                <a:spcPts val="105"/>
              </a:spcBef>
            </a:pPr>
            <a:r>
              <a:rPr sz="2400" b="1">
                <a:cs typeface="Arial"/>
              </a:rPr>
              <a:t>The </a:t>
            </a:r>
            <a:r>
              <a:rPr sz="2400" b="1" dirty="0">
                <a:cs typeface="Arial"/>
              </a:rPr>
              <a:t>law of  conservation of mass: </a:t>
            </a:r>
            <a:r>
              <a:rPr sz="2400" dirty="0">
                <a:cs typeface="Times New Roman"/>
              </a:rPr>
              <a:t>Matter is  made up of atoms (postulate 1), which can neither be  created or destroyed (postulate 3). Hence, matter can  neither be created nor destroyed. For example, 100 g  of mercuric oxide, when heated in a closed test tube,  decomposes to produce 92.6 g of mercury and 7.4 g  of oxygen gas.</a:t>
            </a:r>
            <a:endParaRPr sz="2400">
              <a:cs typeface="Times New Roman"/>
            </a:endParaRPr>
          </a:p>
        </p:txBody>
      </p:sp>
      <p:sp>
        <p:nvSpPr>
          <p:cNvPr id="12" name="object 12"/>
          <p:cNvSpPr txBox="1">
            <a:spLocks noGrp="1"/>
          </p:cNvSpPr>
          <p:nvPr>
            <p:ph type="title"/>
          </p:nvPr>
        </p:nvSpPr>
        <p:spPr>
          <a:xfrm>
            <a:off x="1115060" y="434340"/>
            <a:ext cx="6870065" cy="1487170"/>
          </a:xfrm>
          <a:prstGeom prst="rect">
            <a:avLst/>
          </a:prstGeom>
        </p:spPr>
        <p:txBody>
          <a:bodyPr vert="horz" wrap="square" lIns="0" tIns="12700" rIns="0" bIns="0" rtlCol="0">
            <a:spAutoFit/>
          </a:bodyPr>
          <a:lstStyle/>
          <a:p>
            <a:pPr marL="12065" marR="5080" algn="ctr">
              <a:lnSpc>
                <a:spcPct val="99900"/>
              </a:lnSpc>
              <a:spcBef>
                <a:spcPts val="100"/>
              </a:spcBef>
              <a:tabLst>
                <a:tab pos="793115" algn="l"/>
                <a:tab pos="2082164" algn="l"/>
                <a:tab pos="2282190" algn="l"/>
                <a:tab pos="3679825" algn="l"/>
                <a:tab pos="3792220" algn="l"/>
                <a:tab pos="4350385" algn="l"/>
                <a:tab pos="5279390" algn="l"/>
                <a:tab pos="5351145" algn="l"/>
                <a:tab pos="6374765" algn="l"/>
              </a:tabLst>
            </a:pPr>
            <a:r>
              <a:rPr sz="3200" i="1" spc="265" dirty="0">
                <a:solidFill>
                  <a:srgbClr val="7030A0"/>
                </a:solidFill>
                <a:latin typeface="Times New Roman"/>
                <a:cs typeface="Times New Roman"/>
              </a:rPr>
              <a:t>2</a:t>
            </a:r>
            <a:r>
              <a:rPr sz="3200" i="1" spc="409" dirty="0">
                <a:solidFill>
                  <a:srgbClr val="7030A0"/>
                </a:solidFill>
                <a:latin typeface="Times New Roman"/>
                <a:cs typeface="Times New Roman"/>
              </a:rPr>
              <a:t>.</a:t>
            </a:r>
            <a:r>
              <a:rPr sz="3200" i="1" spc="-35" dirty="0">
                <a:solidFill>
                  <a:srgbClr val="7030A0"/>
                </a:solidFill>
                <a:latin typeface="Times New Roman"/>
                <a:cs typeface="Times New Roman"/>
              </a:rPr>
              <a:t>4</a:t>
            </a:r>
            <a:r>
              <a:rPr sz="3200" i="1" dirty="0">
                <a:latin typeface="Times New Roman"/>
                <a:cs typeface="Times New Roman"/>
              </a:rPr>
              <a:t>	</a:t>
            </a:r>
            <a:r>
              <a:rPr sz="3200" i="1" spc="595" dirty="0">
                <a:solidFill>
                  <a:srgbClr val="7030A0"/>
                </a:solidFill>
                <a:uFill>
                  <a:solidFill>
                    <a:srgbClr val="FFFFFF"/>
                  </a:solidFill>
                </a:uFill>
                <a:latin typeface="Times New Roman"/>
                <a:cs typeface="Times New Roman"/>
              </a:rPr>
              <a:t>E</a:t>
            </a:r>
            <a:r>
              <a:rPr sz="3200" i="1" spc="705" dirty="0">
                <a:solidFill>
                  <a:srgbClr val="7030A0"/>
                </a:solidFill>
                <a:uFill>
                  <a:solidFill>
                    <a:srgbClr val="FFFFFF"/>
                  </a:solidFill>
                </a:uFill>
                <a:latin typeface="Times New Roman"/>
                <a:cs typeface="Times New Roman"/>
              </a:rPr>
              <a:t>x</a:t>
            </a:r>
            <a:r>
              <a:rPr sz="3200" i="1" spc="550" dirty="0">
                <a:solidFill>
                  <a:srgbClr val="7030A0"/>
                </a:solidFill>
                <a:uFill>
                  <a:solidFill>
                    <a:srgbClr val="FFFFFF"/>
                  </a:solidFill>
                </a:uFill>
                <a:latin typeface="Times New Roman"/>
                <a:cs typeface="Times New Roman"/>
              </a:rPr>
              <a:t>p</a:t>
            </a:r>
            <a:r>
              <a:rPr sz="3200" i="1" spc="229" dirty="0">
                <a:solidFill>
                  <a:srgbClr val="7030A0"/>
                </a:solidFill>
                <a:uFill>
                  <a:solidFill>
                    <a:srgbClr val="FFFFFF"/>
                  </a:solidFill>
                </a:uFill>
                <a:latin typeface="Times New Roman"/>
                <a:cs typeface="Times New Roman"/>
              </a:rPr>
              <a:t>l</a:t>
            </a:r>
            <a:r>
              <a:rPr sz="3200" i="1" spc="420" dirty="0">
                <a:solidFill>
                  <a:srgbClr val="7030A0"/>
                </a:solidFill>
                <a:uFill>
                  <a:solidFill>
                    <a:srgbClr val="FFFFFF"/>
                  </a:solidFill>
                </a:uFill>
                <a:latin typeface="Times New Roman"/>
                <a:cs typeface="Times New Roman"/>
              </a:rPr>
              <a:t>a</a:t>
            </a:r>
            <a:r>
              <a:rPr sz="3200" i="1" spc="565" dirty="0">
                <a:solidFill>
                  <a:srgbClr val="7030A0"/>
                </a:solidFill>
                <a:uFill>
                  <a:solidFill>
                    <a:srgbClr val="FFFFFF"/>
                  </a:solidFill>
                </a:uFill>
                <a:latin typeface="Times New Roman"/>
                <a:cs typeface="Times New Roman"/>
              </a:rPr>
              <a:t>n</a:t>
            </a:r>
            <a:r>
              <a:rPr sz="3200" i="1" spc="420" dirty="0">
                <a:solidFill>
                  <a:srgbClr val="7030A0"/>
                </a:solidFill>
                <a:uFill>
                  <a:solidFill>
                    <a:srgbClr val="FFFFFF"/>
                  </a:solidFill>
                </a:uFill>
                <a:latin typeface="Times New Roman"/>
                <a:cs typeface="Times New Roman"/>
              </a:rPr>
              <a:t>a</a:t>
            </a:r>
            <a:r>
              <a:rPr sz="3200" i="1" spc="885" dirty="0">
                <a:solidFill>
                  <a:srgbClr val="7030A0"/>
                </a:solidFill>
                <a:uFill>
                  <a:solidFill>
                    <a:srgbClr val="FFFFFF"/>
                  </a:solidFill>
                </a:uFill>
                <a:latin typeface="Times New Roman"/>
                <a:cs typeface="Times New Roman"/>
              </a:rPr>
              <a:t>t</a:t>
            </a:r>
            <a:r>
              <a:rPr sz="3200" i="1" spc="254" dirty="0">
                <a:solidFill>
                  <a:srgbClr val="7030A0"/>
                </a:solidFill>
                <a:uFill>
                  <a:solidFill>
                    <a:srgbClr val="FFFFFF"/>
                  </a:solidFill>
                </a:uFill>
                <a:latin typeface="Times New Roman"/>
                <a:cs typeface="Times New Roman"/>
              </a:rPr>
              <a:t>i</a:t>
            </a:r>
            <a:r>
              <a:rPr sz="3200" i="1" spc="620" dirty="0">
                <a:solidFill>
                  <a:srgbClr val="7030A0"/>
                </a:solidFill>
                <a:uFill>
                  <a:solidFill>
                    <a:srgbClr val="FFFFFF"/>
                  </a:solidFill>
                </a:uFill>
                <a:latin typeface="Times New Roman"/>
                <a:cs typeface="Times New Roman"/>
              </a:rPr>
              <a:t>o</a:t>
            </a:r>
            <a:r>
              <a:rPr sz="3200" i="1" spc="310" dirty="0">
                <a:solidFill>
                  <a:srgbClr val="7030A0"/>
                </a:solidFill>
                <a:uFill>
                  <a:solidFill>
                    <a:srgbClr val="FFFFFF"/>
                  </a:solidFill>
                </a:uFill>
                <a:latin typeface="Times New Roman"/>
                <a:cs typeface="Times New Roman"/>
              </a:rPr>
              <a:t>n</a:t>
            </a:r>
            <a:r>
              <a:rPr sz="3200" i="1" dirty="0">
                <a:solidFill>
                  <a:srgbClr val="7030A0"/>
                </a:solidFill>
                <a:uFill>
                  <a:solidFill>
                    <a:srgbClr val="FFFFFF"/>
                  </a:solidFill>
                </a:uFill>
                <a:latin typeface="Times New Roman"/>
                <a:cs typeface="Times New Roman"/>
              </a:rPr>
              <a:t>	</a:t>
            </a:r>
            <a:r>
              <a:rPr sz="3200" i="1" spc="620" dirty="0">
                <a:solidFill>
                  <a:srgbClr val="7030A0"/>
                </a:solidFill>
                <a:uFill>
                  <a:solidFill>
                    <a:srgbClr val="FFFFFF"/>
                  </a:solidFill>
                </a:uFill>
                <a:latin typeface="Times New Roman"/>
                <a:cs typeface="Times New Roman"/>
              </a:rPr>
              <a:t>o</a:t>
            </a:r>
            <a:r>
              <a:rPr sz="3200" i="1" spc="675" dirty="0">
                <a:solidFill>
                  <a:srgbClr val="7030A0"/>
                </a:solidFill>
                <a:uFill>
                  <a:solidFill>
                    <a:srgbClr val="FFFFFF"/>
                  </a:solidFill>
                </a:uFill>
                <a:latin typeface="Times New Roman"/>
                <a:cs typeface="Times New Roman"/>
              </a:rPr>
              <a:t>f</a:t>
            </a:r>
            <a:r>
              <a:rPr sz="3200" i="1" dirty="0">
                <a:solidFill>
                  <a:srgbClr val="7030A0"/>
                </a:solidFill>
                <a:uFill>
                  <a:solidFill>
                    <a:srgbClr val="FFFFFF"/>
                  </a:solidFill>
                </a:uFill>
                <a:latin typeface="Times New Roman"/>
                <a:cs typeface="Times New Roman"/>
              </a:rPr>
              <a:t>	</a:t>
            </a:r>
            <a:r>
              <a:rPr sz="3200" i="1" spc="875" dirty="0">
                <a:solidFill>
                  <a:srgbClr val="7030A0"/>
                </a:solidFill>
                <a:uFill>
                  <a:solidFill>
                    <a:srgbClr val="FFFFFF"/>
                  </a:solidFill>
                </a:uFill>
                <a:latin typeface="Times New Roman"/>
                <a:cs typeface="Times New Roman"/>
              </a:rPr>
              <a:t>t</a:t>
            </a:r>
            <a:r>
              <a:rPr sz="3200" i="1" spc="675" dirty="0">
                <a:solidFill>
                  <a:srgbClr val="7030A0"/>
                </a:solidFill>
                <a:uFill>
                  <a:solidFill>
                    <a:srgbClr val="FFFFFF"/>
                  </a:solidFill>
                </a:uFill>
                <a:latin typeface="Times New Roman"/>
                <a:cs typeface="Times New Roman"/>
              </a:rPr>
              <a:t>h</a:t>
            </a:r>
            <a:r>
              <a:rPr sz="3200" i="1" spc="365" dirty="0">
                <a:solidFill>
                  <a:srgbClr val="7030A0"/>
                </a:solidFill>
                <a:uFill>
                  <a:solidFill>
                    <a:srgbClr val="FFFFFF"/>
                  </a:solidFill>
                </a:uFill>
                <a:latin typeface="Times New Roman"/>
                <a:cs typeface="Times New Roman"/>
              </a:rPr>
              <a:t>e</a:t>
            </a:r>
            <a:r>
              <a:rPr sz="3200" i="1" dirty="0">
                <a:solidFill>
                  <a:srgbClr val="7030A0"/>
                </a:solidFill>
                <a:uFill>
                  <a:solidFill>
                    <a:srgbClr val="FFFFFF"/>
                  </a:solidFill>
                </a:uFill>
                <a:latin typeface="Times New Roman"/>
                <a:cs typeface="Times New Roman"/>
              </a:rPr>
              <a:t>	</a:t>
            </a:r>
            <a:r>
              <a:rPr sz="3200" i="1" spc="800" dirty="0">
                <a:solidFill>
                  <a:srgbClr val="7030A0"/>
                </a:solidFill>
                <a:uFill>
                  <a:solidFill>
                    <a:srgbClr val="FFFFFF"/>
                  </a:solidFill>
                </a:uFill>
                <a:latin typeface="Times New Roman"/>
                <a:cs typeface="Times New Roman"/>
              </a:rPr>
              <a:t>L</a:t>
            </a:r>
            <a:r>
              <a:rPr sz="3200" i="1" spc="420" dirty="0">
                <a:solidFill>
                  <a:srgbClr val="7030A0"/>
                </a:solidFill>
                <a:uFill>
                  <a:solidFill>
                    <a:srgbClr val="FFFFFF"/>
                  </a:solidFill>
                </a:uFill>
                <a:latin typeface="Times New Roman"/>
                <a:cs typeface="Times New Roman"/>
              </a:rPr>
              <a:t>a</a:t>
            </a:r>
            <a:r>
              <a:rPr sz="3200" i="1" spc="395" dirty="0">
                <a:solidFill>
                  <a:srgbClr val="7030A0"/>
                </a:solidFill>
                <a:uFill>
                  <a:solidFill>
                    <a:srgbClr val="FFFFFF"/>
                  </a:solidFill>
                </a:uFill>
                <a:latin typeface="Times New Roman"/>
                <a:cs typeface="Times New Roman"/>
              </a:rPr>
              <a:t>w</a:t>
            </a:r>
            <a:r>
              <a:rPr sz="3200" i="1" dirty="0">
                <a:solidFill>
                  <a:srgbClr val="7030A0"/>
                </a:solidFill>
                <a:uFill>
                  <a:solidFill>
                    <a:srgbClr val="FFFFFF"/>
                  </a:solidFill>
                </a:uFill>
                <a:latin typeface="Times New Roman"/>
                <a:cs typeface="Times New Roman"/>
              </a:rPr>
              <a:t>	</a:t>
            </a:r>
            <a:r>
              <a:rPr sz="3200" i="1" spc="620" dirty="0">
                <a:solidFill>
                  <a:srgbClr val="7030A0"/>
                </a:solidFill>
                <a:uFill>
                  <a:solidFill>
                    <a:srgbClr val="FFFFFF"/>
                  </a:solidFill>
                </a:uFill>
                <a:latin typeface="Times New Roman"/>
                <a:cs typeface="Times New Roman"/>
              </a:rPr>
              <a:t>o</a:t>
            </a:r>
            <a:r>
              <a:rPr sz="3200" i="1" spc="645" dirty="0">
                <a:solidFill>
                  <a:srgbClr val="7030A0"/>
                </a:solidFill>
                <a:uFill>
                  <a:solidFill>
                    <a:srgbClr val="FFFFFF"/>
                  </a:solidFill>
                </a:uFill>
                <a:latin typeface="Times New Roman"/>
                <a:cs typeface="Times New Roman"/>
              </a:rPr>
              <a:t>f </a:t>
            </a:r>
            <a:r>
              <a:rPr sz="3200" i="1" spc="610" dirty="0">
                <a:solidFill>
                  <a:srgbClr val="7030A0"/>
                </a:solidFill>
                <a:latin typeface="Times New Roman"/>
                <a:cs typeface="Times New Roman"/>
              </a:rPr>
              <a:t> </a:t>
            </a:r>
            <a:r>
              <a:rPr sz="3200" i="1" spc="509" dirty="0">
                <a:solidFill>
                  <a:srgbClr val="7030A0"/>
                </a:solidFill>
                <a:uFill>
                  <a:solidFill>
                    <a:srgbClr val="FFFFFF"/>
                  </a:solidFill>
                </a:uFill>
                <a:latin typeface="Times New Roman"/>
                <a:cs typeface="Times New Roman"/>
              </a:rPr>
              <a:t>Chemical	</a:t>
            </a:r>
            <a:r>
              <a:rPr sz="3200" i="1" spc="540" dirty="0">
                <a:solidFill>
                  <a:srgbClr val="7030A0"/>
                </a:solidFill>
                <a:uFill>
                  <a:solidFill>
                    <a:srgbClr val="FFFFFF"/>
                  </a:solidFill>
                </a:uFill>
                <a:latin typeface="Times New Roman"/>
                <a:cs typeface="Times New Roman"/>
              </a:rPr>
              <a:t>Combination		</a:t>
            </a:r>
            <a:r>
              <a:rPr sz="3200" i="1" spc="420" dirty="0">
                <a:solidFill>
                  <a:srgbClr val="7030A0"/>
                </a:solidFill>
                <a:uFill>
                  <a:solidFill>
                    <a:srgbClr val="FFFFFF"/>
                  </a:solidFill>
                </a:uFill>
                <a:latin typeface="Times New Roman"/>
                <a:cs typeface="Times New Roman"/>
              </a:rPr>
              <a:t>using  </a:t>
            </a:r>
            <a:r>
              <a:rPr sz="3200" i="1" spc="445" dirty="0">
                <a:solidFill>
                  <a:srgbClr val="7030A0"/>
                </a:solidFill>
                <a:uFill>
                  <a:solidFill>
                    <a:srgbClr val="FFFFFF"/>
                  </a:solidFill>
                </a:uFill>
                <a:latin typeface="Times New Roman"/>
                <a:cs typeface="Times New Roman"/>
              </a:rPr>
              <a:t>Dalton’s	</a:t>
            </a:r>
            <a:r>
              <a:rPr sz="3200" i="1" spc="540" dirty="0">
                <a:solidFill>
                  <a:srgbClr val="7030A0"/>
                </a:solidFill>
                <a:uFill>
                  <a:solidFill>
                    <a:srgbClr val="FFFFFF"/>
                  </a:solidFill>
                </a:uFill>
                <a:latin typeface="Times New Roman"/>
                <a:cs typeface="Times New Roman"/>
              </a:rPr>
              <a:t>atomic		</a:t>
            </a:r>
            <a:r>
              <a:rPr sz="3200" i="1" spc="484" dirty="0">
                <a:solidFill>
                  <a:srgbClr val="7030A0"/>
                </a:solidFill>
                <a:uFill>
                  <a:solidFill>
                    <a:srgbClr val="FFFFFF"/>
                  </a:solidFill>
                </a:uFill>
                <a:latin typeface="Times New Roman"/>
                <a:cs typeface="Times New Roman"/>
              </a:rPr>
              <a:t>theory:</a:t>
            </a:r>
            <a:endParaRPr sz="3200">
              <a:solidFill>
                <a:srgbClr val="7030A0"/>
              </a:solidFill>
              <a:latin typeface="Times New Roman"/>
              <a:cs typeface="Times New Roman"/>
            </a:endParaRPr>
          </a:p>
        </p:txBody>
      </p:sp>
    </p:spTree>
  </p:cSld>
  <p:clrMapOvr>
    <a:masterClrMapping/>
  </p:clrMapOvr>
  <p:transition>
    <p:blinds/>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p:nvPr/>
        </p:nvSpPr>
        <p:spPr>
          <a:xfrm>
            <a:off x="457200" y="152401"/>
            <a:ext cx="8229600" cy="4374146"/>
          </a:xfrm>
          <a:prstGeom prst="rect">
            <a:avLst/>
          </a:prstGeom>
        </p:spPr>
        <p:txBody>
          <a:bodyPr vert="horz" wrap="square" lIns="0" tIns="75565" rIns="0" bIns="0" rtlCol="0">
            <a:spAutoFit/>
          </a:bodyPr>
          <a:lstStyle/>
          <a:p>
            <a:pPr marR="513715" algn="ctr">
              <a:lnSpc>
                <a:spcPct val="100000"/>
              </a:lnSpc>
              <a:spcBef>
                <a:spcPts val="595"/>
              </a:spcBef>
            </a:pPr>
            <a:endParaRPr sz="1950">
              <a:latin typeface="Arial"/>
              <a:cs typeface="Arial"/>
            </a:endParaRPr>
          </a:p>
          <a:p>
            <a:pPr marL="12700" algn="just">
              <a:lnSpc>
                <a:spcPct val="100000"/>
              </a:lnSpc>
              <a:spcBef>
                <a:spcPts val="869"/>
              </a:spcBef>
            </a:pPr>
            <a:endParaRPr lang="en-IN" sz="3350" b="1" dirty="0">
              <a:solidFill>
                <a:srgbClr val="063D86"/>
              </a:solidFill>
              <a:latin typeface="Arial"/>
              <a:cs typeface="Arial"/>
            </a:endParaRPr>
          </a:p>
          <a:p>
            <a:pPr marL="12700" algn="just">
              <a:lnSpc>
                <a:spcPct val="100000"/>
              </a:lnSpc>
              <a:spcBef>
                <a:spcPts val="869"/>
              </a:spcBef>
            </a:pPr>
            <a:r>
              <a:rPr sz="2800" b="1">
                <a:cs typeface="Arial"/>
              </a:rPr>
              <a:t>Total </a:t>
            </a:r>
            <a:r>
              <a:rPr sz="2800" b="1" dirty="0">
                <a:cs typeface="Arial"/>
              </a:rPr>
              <a:t>mass of the reactant = 100 g</a:t>
            </a:r>
            <a:endParaRPr sz="2800">
              <a:cs typeface="Arial"/>
            </a:endParaRPr>
          </a:p>
          <a:p>
            <a:pPr marL="12700" algn="just">
              <a:lnSpc>
                <a:spcPct val="100000"/>
              </a:lnSpc>
              <a:spcBef>
                <a:spcPts val="880"/>
              </a:spcBef>
            </a:pPr>
            <a:r>
              <a:rPr sz="2800" b="1" dirty="0">
                <a:cs typeface="Arial"/>
              </a:rPr>
              <a:t>Total mass of the products = 92.6 + 7.4 g = 100 g</a:t>
            </a:r>
            <a:endParaRPr sz="2800">
              <a:cs typeface="Arial"/>
            </a:endParaRPr>
          </a:p>
          <a:p>
            <a:pPr marL="12700" marR="5080" algn="just">
              <a:lnSpc>
                <a:spcPct val="100899"/>
              </a:lnSpc>
              <a:spcBef>
                <a:spcPts val="845"/>
              </a:spcBef>
            </a:pPr>
            <a:r>
              <a:rPr sz="2800" b="1" dirty="0">
                <a:cs typeface="Arial"/>
              </a:rPr>
              <a:t>Hence, during the decomposition reaction, matter is  neither created nor destroyed. Here, matter is made  up of tiny mercuric (Hg) and oxygen (O) atoms. The  given reaction shows that atoms can neither be</a:t>
            </a:r>
            <a:endParaRPr sz="2800">
              <a:cs typeface="Arial"/>
            </a:endParaRPr>
          </a:p>
          <a:p>
            <a:pPr marL="12700" algn="just">
              <a:lnSpc>
                <a:spcPct val="100000"/>
              </a:lnSpc>
              <a:spcBef>
                <a:spcPts val="30"/>
              </a:spcBef>
            </a:pPr>
            <a:r>
              <a:rPr sz="2800" b="1" dirty="0">
                <a:cs typeface="Arial"/>
              </a:rPr>
              <a:t>created nor destroyed in chemical reactions.</a:t>
            </a:r>
            <a:endParaRPr sz="2800">
              <a:cs typeface="Arial"/>
            </a:endParaRPr>
          </a:p>
        </p:txBody>
      </p:sp>
    </p:spTree>
  </p:cSld>
  <p:clrMapOvr>
    <a:masterClrMapping/>
  </p:clrMapOvr>
  <p:transition>
    <p:blinds/>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0829" y="273557"/>
            <a:ext cx="8594090" cy="3865032"/>
          </a:xfrm>
          <a:prstGeom prst="rect">
            <a:avLst/>
          </a:prstGeom>
        </p:spPr>
        <p:txBody>
          <a:bodyPr vert="horz" wrap="square" lIns="0" tIns="12065" rIns="0" bIns="0" rtlCol="0">
            <a:spAutoFit/>
          </a:bodyPr>
          <a:lstStyle/>
          <a:p>
            <a:pPr marL="193040" marR="161925" indent="-142240">
              <a:lnSpc>
                <a:spcPct val="124200"/>
              </a:lnSpc>
              <a:spcBef>
                <a:spcPts val="95"/>
              </a:spcBef>
            </a:pPr>
            <a:r>
              <a:rPr lang="en-IN" sz="2000" b="1" dirty="0">
                <a:cs typeface="Arial"/>
              </a:rPr>
              <a:t>  </a:t>
            </a:r>
            <a:r>
              <a:rPr sz="2000" b="1">
                <a:cs typeface="Arial"/>
              </a:rPr>
              <a:t>The </a:t>
            </a:r>
            <a:r>
              <a:rPr sz="2000" b="1" dirty="0">
                <a:cs typeface="Arial"/>
              </a:rPr>
              <a:t>law of constant proportion: This law follows directly from the 6 </a:t>
            </a:r>
            <a:r>
              <a:rPr sz="2000" b="1" baseline="27777" dirty="0">
                <a:cs typeface="Arial"/>
              </a:rPr>
              <a:t>th </a:t>
            </a:r>
            <a:r>
              <a:rPr sz="2000" b="1" dirty="0">
                <a:cs typeface="Arial"/>
              </a:rPr>
              <a:t>and 7</a:t>
            </a:r>
            <a:r>
              <a:rPr sz="2000" b="1" baseline="27777" dirty="0">
                <a:cs typeface="Arial"/>
              </a:rPr>
              <a:t>th  </a:t>
            </a:r>
            <a:r>
              <a:rPr sz="2000" b="1" dirty="0">
                <a:cs typeface="Arial"/>
              </a:rPr>
              <a:t>postulates of  Dalton’s atomic theory, which state that atoms of different elements combine in small  whole number ratios to form a compound; and in a g iven compound, the relative number  and types of atoms are constant.</a:t>
            </a:r>
            <a:endParaRPr sz="2000">
              <a:cs typeface="Arial"/>
            </a:endParaRPr>
          </a:p>
          <a:p>
            <a:pPr marL="193040" marR="43180" indent="-142240">
              <a:lnSpc>
                <a:spcPct val="124100"/>
              </a:lnSpc>
              <a:spcBef>
                <a:spcPts val="465"/>
              </a:spcBef>
            </a:pPr>
            <a:r>
              <a:rPr sz="2000" baseline="-4504">
                <a:cs typeface="Times New Roman"/>
              </a:rPr>
              <a:t> </a:t>
            </a:r>
            <a:r>
              <a:rPr lang="en-IN" sz="2000" baseline="-4504" dirty="0">
                <a:cs typeface="Times New Roman"/>
              </a:rPr>
              <a:t> </a:t>
            </a:r>
            <a:r>
              <a:rPr sz="2000" b="1">
                <a:cs typeface="Arial"/>
              </a:rPr>
              <a:t>Now</a:t>
            </a:r>
            <a:r>
              <a:rPr sz="2000" b="1" dirty="0">
                <a:cs typeface="Arial"/>
              </a:rPr>
              <a:t>, we know that a sample of carbon dioxide ( no matter how it is prepared) is made up of  carbon and oxygen. One carbon atom and two oxygen atoms combine to form a molecule of  carbon dioxide. Thus, it obeys the law of constant proportion. The mass of carbon dioxide  is 44 g . The mass of one oxygen and  carbon atom is 16 u and 12 u respectively. Thus, in  carbon dioxide, carbon and oxygen combine in the ratio of 3: 8 by mass.</a:t>
            </a:r>
            <a:endParaRPr sz="2000">
              <a:cs typeface="Arial"/>
            </a:endParaRPr>
          </a:p>
        </p:txBody>
      </p:sp>
    </p:spTree>
  </p:cSld>
  <p:clrMapOvr>
    <a:masterClrMapping/>
  </p:clrMapOvr>
  <p:transition>
    <p:blinds/>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p:nvPr/>
        </p:nvSpPr>
        <p:spPr>
          <a:xfrm>
            <a:off x="762000" y="1752600"/>
            <a:ext cx="8077200" cy="3280513"/>
          </a:xfrm>
          <a:prstGeom prst="rect">
            <a:avLst/>
          </a:prstGeom>
        </p:spPr>
        <p:txBody>
          <a:bodyPr vert="horz" wrap="square" lIns="0" tIns="12700" rIns="0" bIns="0" rtlCol="0">
            <a:spAutoFit/>
          </a:bodyPr>
          <a:lstStyle/>
          <a:p>
            <a:pPr marL="191770" marR="144145" indent="-179070">
              <a:lnSpc>
                <a:spcPct val="122500"/>
              </a:lnSpc>
              <a:spcBef>
                <a:spcPts val="100"/>
              </a:spcBef>
              <a:buClr>
                <a:srgbClr val="30B5FC"/>
              </a:buClr>
              <a:tabLst>
                <a:tab pos="191770" algn="l"/>
              </a:tabLst>
            </a:pPr>
            <a:r>
              <a:rPr lang="en-IN" sz="1700" b="1" dirty="0">
                <a:cs typeface="Times New Roman"/>
              </a:rPr>
              <a:t>   </a:t>
            </a:r>
            <a:r>
              <a:rPr sz="1700" b="1">
                <a:cs typeface="Times New Roman"/>
              </a:rPr>
              <a:t>The </a:t>
            </a:r>
            <a:r>
              <a:rPr sz="1700" b="1" dirty="0">
                <a:cs typeface="Times New Roman"/>
              </a:rPr>
              <a:t>building blocks of an ant hill are small sand particles. Also, bricks are the building  blocks of a building. Similarly, atoms are the building blocks of matter.</a:t>
            </a:r>
            <a:endParaRPr sz="1700">
              <a:cs typeface="Times New Roman"/>
            </a:endParaRPr>
          </a:p>
          <a:p>
            <a:pPr marL="12700">
              <a:lnSpc>
                <a:spcPct val="100000"/>
              </a:lnSpc>
              <a:spcBef>
                <a:spcPts val="950"/>
              </a:spcBef>
            </a:pPr>
            <a:r>
              <a:rPr lang="en-IN" sz="1700" b="1" dirty="0">
                <a:cs typeface="Times New Roman"/>
              </a:rPr>
              <a:t>   </a:t>
            </a:r>
            <a:r>
              <a:rPr sz="1700" b="1">
                <a:cs typeface="Times New Roman"/>
              </a:rPr>
              <a:t>Atoms </a:t>
            </a:r>
            <a:r>
              <a:rPr sz="1700" b="1" dirty="0">
                <a:cs typeface="Times New Roman"/>
              </a:rPr>
              <a:t>are indivisible particles that cannot be destroyed or created by any chemical</a:t>
            </a:r>
            <a:endParaRPr sz="1700">
              <a:cs typeface="Times New Roman"/>
            </a:endParaRPr>
          </a:p>
          <a:p>
            <a:pPr marL="191770" marR="6350">
              <a:lnSpc>
                <a:spcPct val="122100"/>
              </a:lnSpc>
              <a:spcBef>
                <a:spcPts val="10"/>
              </a:spcBef>
            </a:pPr>
            <a:r>
              <a:rPr sz="1700" b="1" dirty="0">
                <a:cs typeface="Times New Roman"/>
              </a:rPr>
              <a:t>means. According to Dalton’ s atomic theory, all matter is made up of tiny particles called  atoms. This would mean that a rod of iron is made up of millions of atoms </a:t>
            </a:r>
            <a:r>
              <a:rPr sz="1700" b="1">
                <a:cs typeface="Times New Roman"/>
              </a:rPr>
              <a:t>of iron.</a:t>
            </a:r>
            <a:endParaRPr lang="en-IN" sz="1700" b="1" dirty="0">
              <a:cs typeface="Times New Roman"/>
            </a:endParaRPr>
          </a:p>
          <a:p>
            <a:pPr marL="191770" marR="6350">
              <a:lnSpc>
                <a:spcPct val="122100"/>
              </a:lnSpc>
              <a:spcBef>
                <a:spcPts val="10"/>
              </a:spcBef>
            </a:pPr>
            <a:r>
              <a:rPr sz="1700" b="1">
                <a:cs typeface="Times New Roman"/>
              </a:rPr>
              <a:t>Size </a:t>
            </a:r>
            <a:r>
              <a:rPr sz="1700" b="1" dirty="0">
                <a:cs typeface="Times New Roman"/>
              </a:rPr>
              <a:t>of </a:t>
            </a:r>
            <a:r>
              <a:rPr sz="1700" b="1">
                <a:cs typeface="Times New Roman"/>
              </a:rPr>
              <a:t>an atom</a:t>
            </a:r>
            <a:r>
              <a:rPr lang="en-IN" sz="1700" b="1" dirty="0">
                <a:cs typeface="Times New Roman"/>
              </a:rPr>
              <a:t> </a:t>
            </a:r>
            <a:r>
              <a:rPr sz="1700" b="1">
                <a:cs typeface="Times New Roman"/>
              </a:rPr>
              <a:t>Atoms </a:t>
            </a:r>
            <a:r>
              <a:rPr sz="1700" b="1" dirty="0">
                <a:cs typeface="Times New Roman"/>
              </a:rPr>
              <a:t>are very small in size. They are not visible even under a powerful optical microscope.</a:t>
            </a:r>
            <a:endParaRPr sz="1700">
              <a:cs typeface="Times New Roman"/>
            </a:endParaRPr>
          </a:p>
          <a:p>
            <a:pPr marL="191770" marR="173355">
              <a:lnSpc>
                <a:spcPct val="122100"/>
              </a:lnSpc>
              <a:spcBef>
                <a:spcPts val="10"/>
              </a:spcBef>
            </a:pPr>
            <a:r>
              <a:rPr sz="1700" b="1" dirty="0">
                <a:cs typeface="Times New Roman"/>
              </a:rPr>
              <a:t>The size of an atom is indicated by the radius of the atom called the atomic radius. It is  often expressed in nanometers so,</a:t>
            </a:r>
            <a:endParaRPr sz="1700">
              <a:cs typeface="Times New Roman"/>
            </a:endParaRPr>
          </a:p>
        </p:txBody>
      </p:sp>
      <p:sp>
        <p:nvSpPr>
          <p:cNvPr id="13" name="object 13"/>
          <p:cNvSpPr txBox="1">
            <a:spLocks noGrp="1"/>
          </p:cNvSpPr>
          <p:nvPr>
            <p:ph type="title"/>
          </p:nvPr>
        </p:nvSpPr>
        <p:spPr>
          <a:xfrm>
            <a:off x="3048000" y="533400"/>
            <a:ext cx="3003550" cy="689932"/>
          </a:xfrm>
          <a:prstGeom prst="rect">
            <a:avLst/>
          </a:prstGeom>
        </p:spPr>
        <p:txBody>
          <a:bodyPr vert="horz" wrap="square" lIns="0" tIns="12700" rIns="0" bIns="0" rtlCol="0">
            <a:spAutoFit/>
          </a:bodyPr>
          <a:lstStyle/>
          <a:p>
            <a:pPr marL="12700">
              <a:lnSpc>
                <a:spcPct val="100000"/>
              </a:lnSpc>
              <a:spcBef>
                <a:spcPts val="100"/>
              </a:spcBef>
            </a:pPr>
            <a:r>
              <a:rPr spc="-380" dirty="0">
                <a:latin typeface="+mj-lt"/>
                <a:cs typeface="Arial Black"/>
              </a:rPr>
              <a:t>3.</a:t>
            </a:r>
            <a:r>
              <a:rPr spc="535" dirty="0">
                <a:latin typeface="+mj-lt"/>
                <a:cs typeface="Arial Black"/>
              </a:rPr>
              <a:t> </a:t>
            </a:r>
            <a:r>
              <a:rPr spc="70" dirty="0">
                <a:uFill>
                  <a:solidFill>
                    <a:srgbClr val="FFFFFF"/>
                  </a:solidFill>
                </a:uFill>
                <a:latin typeface="+mj-lt"/>
                <a:cs typeface="Arial Black"/>
              </a:rPr>
              <a:t>Atoms</a:t>
            </a:r>
            <a:endParaRPr>
              <a:latin typeface="+mj-lt"/>
              <a:cs typeface="Arial Black"/>
            </a:endParaRPr>
          </a:p>
        </p:txBody>
      </p:sp>
      <p:sp>
        <p:nvSpPr>
          <p:cNvPr id="14" name="object 14"/>
          <p:cNvSpPr/>
          <p:nvPr/>
        </p:nvSpPr>
        <p:spPr>
          <a:xfrm>
            <a:off x="5943600" y="5943600"/>
            <a:ext cx="2932430" cy="6997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blinds/>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8200" y="2667000"/>
            <a:ext cx="7924800" cy="948978"/>
          </a:xfrm>
          <a:prstGeom prst="rect">
            <a:avLst/>
          </a:prstGeom>
        </p:spPr>
        <p:txBody>
          <a:bodyPr vert="horz" wrap="square" lIns="0" tIns="12700" rIns="0" bIns="0" rtlCol="0">
            <a:spAutoFit/>
          </a:bodyPr>
          <a:lstStyle/>
          <a:p>
            <a:pPr marL="285750" indent="-273050">
              <a:spcBef>
                <a:spcPts val="100"/>
              </a:spcBef>
              <a:buClr>
                <a:srgbClr val="30B5FC"/>
              </a:buClr>
              <a:tabLst>
                <a:tab pos="285750" algn="l"/>
              </a:tabLst>
            </a:pPr>
            <a:r>
              <a:rPr lang="en-IN" sz="2000" b="1" dirty="0">
                <a:solidFill>
                  <a:srgbClr val="063D86"/>
                </a:solidFill>
                <a:cs typeface="Times New Roman"/>
              </a:rPr>
              <a:t>     </a:t>
            </a:r>
            <a:r>
              <a:rPr sz="2000" b="1">
                <a:solidFill>
                  <a:srgbClr val="063D86"/>
                </a:solidFill>
                <a:cs typeface="Times New Roman"/>
              </a:rPr>
              <a:t>Hydrogen </a:t>
            </a:r>
            <a:r>
              <a:rPr sz="2000" b="1" dirty="0">
                <a:solidFill>
                  <a:srgbClr val="063D86"/>
                </a:solidFill>
                <a:cs typeface="Times New Roman"/>
              </a:rPr>
              <a:t>atom is </a:t>
            </a:r>
            <a:r>
              <a:rPr sz="2000" b="1">
                <a:solidFill>
                  <a:srgbClr val="063D86"/>
                </a:solidFill>
                <a:cs typeface="Times New Roman"/>
              </a:rPr>
              <a:t>the smallest</a:t>
            </a:r>
            <a:r>
              <a:rPr lang="en-IN" sz="2000" b="1" dirty="0">
                <a:solidFill>
                  <a:srgbClr val="063D86"/>
                </a:solidFill>
                <a:cs typeface="Times New Roman"/>
              </a:rPr>
              <a:t> of all atoms. The given table lists the atomic radius of  some elements</a:t>
            </a:r>
          </a:p>
          <a:p>
            <a:pPr marL="285750" indent="-273050">
              <a:spcBef>
                <a:spcPts val="100"/>
              </a:spcBef>
              <a:buClr>
                <a:srgbClr val="30B5FC"/>
              </a:buClr>
              <a:tabLst>
                <a:tab pos="285750" algn="l"/>
              </a:tabLst>
            </a:pPr>
            <a:endParaRPr sz="2000">
              <a:cs typeface="Times New Roman"/>
            </a:endParaRPr>
          </a:p>
        </p:txBody>
      </p:sp>
      <p:graphicFrame>
        <p:nvGraphicFramePr>
          <p:cNvPr id="4" name="object 4"/>
          <p:cNvGraphicFramePr>
            <a:graphicFrameLocks noGrp="1"/>
          </p:cNvGraphicFramePr>
          <p:nvPr/>
        </p:nvGraphicFramePr>
        <p:xfrm>
          <a:off x="3733800" y="3733800"/>
          <a:ext cx="5105400" cy="2809240"/>
        </p:xfrm>
        <a:graphic>
          <a:graphicData uri="http://schemas.openxmlformats.org/drawingml/2006/table">
            <a:tbl>
              <a:tblPr firstRow="1" bandRow="1">
                <a:tableStyleId>{2D5ABB26-0587-4C30-8999-92F81FD0307C}</a:tableStyleId>
              </a:tblPr>
              <a:tblGrid>
                <a:gridCol w="1370215">
                  <a:extLst>
                    <a:ext uri="{9D8B030D-6E8A-4147-A177-3AD203B41FA5}">
                      <a16:colId xmlns:a16="http://schemas.microsoft.com/office/drawing/2014/main" val="20000"/>
                    </a:ext>
                  </a:extLst>
                </a:gridCol>
                <a:gridCol w="671253">
                  <a:extLst>
                    <a:ext uri="{9D8B030D-6E8A-4147-A177-3AD203B41FA5}">
                      <a16:colId xmlns:a16="http://schemas.microsoft.com/office/drawing/2014/main" val="20001"/>
                    </a:ext>
                  </a:extLst>
                </a:gridCol>
                <a:gridCol w="3063932">
                  <a:extLst>
                    <a:ext uri="{9D8B030D-6E8A-4147-A177-3AD203B41FA5}">
                      <a16:colId xmlns:a16="http://schemas.microsoft.com/office/drawing/2014/main" val="20002"/>
                    </a:ext>
                  </a:extLst>
                </a:gridCol>
              </a:tblGrid>
              <a:tr h="353060">
                <a:tc>
                  <a:txBody>
                    <a:bodyPr/>
                    <a:lstStyle/>
                    <a:p>
                      <a:pPr marL="65405">
                        <a:lnSpc>
                          <a:spcPts val="2610"/>
                        </a:lnSpc>
                        <a:spcBef>
                          <a:spcPts val="70"/>
                        </a:spcBef>
                      </a:pPr>
                      <a:r>
                        <a:rPr sz="2400" u="none" spc="90" dirty="0">
                          <a:solidFill>
                            <a:srgbClr val="FFFFFF"/>
                          </a:solidFill>
                          <a:latin typeface="Arial Black"/>
                          <a:cs typeface="Arial Black"/>
                        </a:rPr>
                        <a:t>Atom</a:t>
                      </a:r>
                      <a:endParaRPr sz="2400" u="none">
                        <a:latin typeface="Arial Black"/>
                        <a:cs typeface="Arial Black"/>
                      </a:endParaRPr>
                    </a:p>
                  </a:txBody>
                  <a:tcPr marL="0" marR="0" marT="8890" marB="0">
                    <a:lnL w="6350">
                      <a:solidFill>
                        <a:srgbClr val="000000"/>
                      </a:solidFill>
                      <a:prstDash val="solid"/>
                    </a:lnL>
                    <a:lnT w="6350">
                      <a:solidFill>
                        <a:srgbClr val="000000"/>
                      </a:solidFill>
                      <a:prstDash val="solid"/>
                    </a:lnT>
                    <a:lnB w="38100">
                      <a:solidFill>
                        <a:srgbClr val="FFFFFF"/>
                      </a:solidFill>
                      <a:prstDash val="solid"/>
                    </a:lnB>
                    <a:solidFill>
                      <a:srgbClr val="719ECE"/>
                    </a:solidFill>
                  </a:tcPr>
                </a:tc>
                <a:tc rowSpan="2">
                  <a:txBody>
                    <a:bodyPr/>
                    <a:lstStyle/>
                    <a:p>
                      <a:pPr>
                        <a:lnSpc>
                          <a:spcPct val="100000"/>
                        </a:lnSpc>
                      </a:pPr>
                      <a:endParaRPr sz="2800" u="none">
                        <a:latin typeface="Times New Roman"/>
                        <a:cs typeface="Times New Roman"/>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rowSpan="2">
                  <a:txBody>
                    <a:bodyPr/>
                    <a:lstStyle/>
                    <a:p>
                      <a:pPr>
                        <a:lnSpc>
                          <a:spcPct val="100000"/>
                        </a:lnSpc>
                        <a:spcBef>
                          <a:spcPts val="60"/>
                        </a:spcBef>
                      </a:pPr>
                      <a:r>
                        <a:rPr sz="2000" u="heavy" spc="65" dirty="0">
                          <a:solidFill>
                            <a:srgbClr val="FFFFFF"/>
                          </a:solidFill>
                          <a:uFill>
                            <a:solidFill>
                              <a:srgbClr val="FFFFFF"/>
                            </a:solidFill>
                          </a:uFill>
                          <a:latin typeface="Arial Black"/>
                          <a:cs typeface="Arial Black"/>
                        </a:rPr>
                        <a:t>Atomic </a:t>
                      </a:r>
                      <a:r>
                        <a:rPr sz="2000" u="heavy" spc="15" dirty="0">
                          <a:solidFill>
                            <a:srgbClr val="FFFFFF"/>
                          </a:solidFill>
                          <a:uFill>
                            <a:solidFill>
                              <a:srgbClr val="FFFFFF"/>
                            </a:solidFill>
                          </a:uFill>
                          <a:latin typeface="Arial Black"/>
                          <a:cs typeface="Arial Black"/>
                        </a:rPr>
                        <a:t>radius</a:t>
                      </a:r>
                      <a:r>
                        <a:rPr sz="2000" u="heavy" spc="434" dirty="0">
                          <a:solidFill>
                            <a:srgbClr val="FFFFFF"/>
                          </a:solidFill>
                          <a:uFill>
                            <a:solidFill>
                              <a:srgbClr val="FFFFFF"/>
                            </a:solidFill>
                          </a:uFill>
                          <a:latin typeface="Arial Black"/>
                          <a:cs typeface="Arial Black"/>
                        </a:rPr>
                        <a:t> </a:t>
                      </a:r>
                      <a:r>
                        <a:rPr sz="2000" u="heavy" spc="-45" dirty="0">
                          <a:solidFill>
                            <a:srgbClr val="FFFFFF"/>
                          </a:solidFill>
                          <a:uFill>
                            <a:solidFill>
                              <a:srgbClr val="FFFFFF"/>
                            </a:solidFill>
                          </a:uFill>
                          <a:latin typeface="Arial Black"/>
                          <a:cs typeface="Arial Black"/>
                        </a:rPr>
                        <a:t>in</a:t>
                      </a:r>
                      <a:endParaRPr sz="2000">
                        <a:latin typeface="Arial Black"/>
                        <a:cs typeface="Arial Black"/>
                      </a:endParaRPr>
                    </a:p>
                    <a:p>
                      <a:pPr>
                        <a:lnSpc>
                          <a:spcPct val="100000"/>
                        </a:lnSpc>
                        <a:spcBef>
                          <a:spcPts val="330"/>
                        </a:spcBef>
                      </a:pPr>
                      <a:r>
                        <a:rPr sz="2000" u="heavy" spc="-170" dirty="0">
                          <a:solidFill>
                            <a:srgbClr val="FFFFFF"/>
                          </a:solidFill>
                          <a:uFill>
                            <a:solidFill>
                              <a:srgbClr val="FFFFFF"/>
                            </a:solidFill>
                          </a:uFill>
                          <a:latin typeface="Arial Black"/>
                          <a:cs typeface="Arial Black"/>
                        </a:rPr>
                        <a:t>nm</a:t>
                      </a:r>
                      <a:endParaRPr sz="2000">
                        <a:latin typeface="Arial Black"/>
                        <a:cs typeface="Arial Black"/>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0"/>
                  </a:ext>
                </a:extLst>
              </a:tr>
              <a:tr h="350519">
                <a:tc>
                  <a:txBody>
                    <a:bodyPr/>
                    <a:lstStyle/>
                    <a:p>
                      <a:pPr>
                        <a:lnSpc>
                          <a:spcPct val="100000"/>
                        </a:lnSpc>
                      </a:pPr>
                      <a:endParaRPr sz="2200" u="none">
                        <a:latin typeface="Times New Roman"/>
                        <a:cs typeface="Times New Roman"/>
                      </a:endParaRPr>
                    </a:p>
                  </a:txBody>
                  <a:tcPr marL="0" marR="0" marT="0" marB="0">
                    <a:lnL w="6350">
                      <a:solidFill>
                        <a:srgbClr val="000000"/>
                      </a:solidFill>
                      <a:prstDash val="solid"/>
                    </a:lnL>
                    <a:lnT w="38100">
                      <a:solidFill>
                        <a:srgbClr val="FFFFFF"/>
                      </a:solidFill>
                      <a:prstDash val="solid"/>
                    </a:lnT>
                    <a:lnB w="6350">
                      <a:solidFill>
                        <a:srgbClr val="000000"/>
                      </a:solidFill>
                      <a:prstDash val="solid"/>
                    </a:lnB>
                    <a:solidFill>
                      <a:srgbClr val="719ECE"/>
                    </a:solidFill>
                  </a:tcPr>
                </a:tc>
                <a:tc vMerge="1">
                  <a:txBody>
                    <a:bodyPr/>
                    <a:lstStyle/>
                    <a:p>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1"/>
                  </a:ext>
                </a:extLst>
              </a:tr>
              <a:tr h="820421">
                <a:tc gridSpan="2">
                  <a:txBody>
                    <a:bodyPr/>
                    <a:lstStyle/>
                    <a:p>
                      <a:pPr marL="285115" indent="-285115">
                        <a:lnSpc>
                          <a:spcPct val="100000"/>
                        </a:lnSpc>
                        <a:spcBef>
                          <a:spcPts val="70"/>
                        </a:spcBef>
                        <a:buFont typeface="Arial"/>
                        <a:buChar char="•"/>
                        <a:tabLst>
                          <a:tab pos="285115" algn="l"/>
                          <a:tab pos="285750" algn="l"/>
                        </a:tabLst>
                      </a:pPr>
                      <a:r>
                        <a:rPr sz="2400" spc="10">
                          <a:solidFill>
                            <a:srgbClr val="063D86"/>
                          </a:solidFill>
                          <a:latin typeface="Arial Black"/>
                          <a:cs typeface="Arial Black"/>
                        </a:rPr>
                        <a:t>Hydroge</a:t>
                      </a:r>
                      <a:r>
                        <a:rPr lang="en-IN" sz="2400" spc="10" dirty="0">
                          <a:solidFill>
                            <a:srgbClr val="063D86"/>
                          </a:solidFill>
                          <a:latin typeface="Arial Black"/>
                          <a:cs typeface="Arial Black"/>
                        </a:rPr>
                        <a:t>n</a:t>
                      </a:r>
                      <a:endParaRPr sz="2400">
                        <a:latin typeface="Arial Black"/>
                        <a:cs typeface="Arial Black"/>
                      </a:endParaRPr>
                    </a:p>
                    <a:p>
                      <a:pPr marL="285750">
                        <a:lnSpc>
                          <a:spcPct val="100000"/>
                        </a:lnSpc>
                        <a:spcBef>
                          <a:spcPts val="390"/>
                        </a:spcBef>
                      </a:pPr>
                      <a:endParaRPr sz="2400">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hMerge="1">
                  <a:txBody>
                    <a:bodyPr/>
                    <a:lstStyle/>
                    <a:p>
                      <a:endParaRPr/>
                    </a:p>
                  </a:txBody>
                  <a:tcPr marL="0" marR="0" marT="0" marB="0"/>
                </a:tc>
                <a:tc>
                  <a:txBody>
                    <a:bodyPr/>
                    <a:lstStyle/>
                    <a:p>
                      <a:pPr>
                        <a:lnSpc>
                          <a:spcPct val="100000"/>
                        </a:lnSpc>
                        <a:spcBef>
                          <a:spcPts val="70"/>
                        </a:spcBef>
                      </a:pPr>
                      <a:r>
                        <a:rPr sz="2400" spc="-90" dirty="0">
                          <a:solidFill>
                            <a:srgbClr val="063D86"/>
                          </a:solidFill>
                          <a:latin typeface="Arial Black"/>
                          <a:cs typeface="Arial Black"/>
                        </a:rPr>
                        <a:t>0.037</a:t>
                      </a:r>
                      <a:endParaRPr sz="2400">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2"/>
                  </a:ext>
                </a:extLst>
              </a:tr>
              <a:tr h="825500">
                <a:tc gridSpan="2">
                  <a:txBody>
                    <a:bodyPr/>
                    <a:lstStyle/>
                    <a:p>
                      <a:pPr marL="285115" indent="-285115">
                        <a:lnSpc>
                          <a:spcPct val="100000"/>
                        </a:lnSpc>
                        <a:spcBef>
                          <a:spcPts val="70"/>
                        </a:spcBef>
                        <a:buFont typeface="Arial"/>
                        <a:buChar char="•"/>
                        <a:tabLst>
                          <a:tab pos="285115" algn="l"/>
                          <a:tab pos="285750" algn="l"/>
                        </a:tabLst>
                      </a:pPr>
                      <a:r>
                        <a:rPr sz="2400" spc="65" dirty="0">
                          <a:solidFill>
                            <a:srgbClr val="063D86"/>
                          </a:solidFill>
                          <a:latin typeface="Arial Black"/>
                          <a:cs typeface="Arial Black"/>
                        </a:rPr>
                        <a:t>Nitrogen</a:t>
                      </a:r>
                      <a:endParaRPr sz="2400">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hMerge="1">
                  <a:txBody>
                    <a:bodyPr/>
                    <a:lstStyle/>
                    <a:p>
                      <a:endParaRPr/>
                    </a:p>
                  </a:txBody>
                  <a:tcPr marL="0" marR="0" marT="0" marB="0"/>
                </a:tc>
                <a:tc>
                  <a:txBody>
                    <a:bodyPr/>
                    <a:lstStyle/>
                    <a:p>
                      <a:pPr>
                        <a:lnSpc>
                          <a:spcPct val="100000"/>
                        </a:lnSpc>
                        <a:spcBef>
                          <a:spcPts val="70"/>
                        </a:spcBef>
                      </a:pPr>
                      <a:r>
                        <a:rPr sz="2400" spc="-75" dirty="0">
                          <a:solidFill>
                            <a:srgbClr val="063D86"/>
                          </a:solidFill>
                          <a:latin typeface="Arial Black"/>
                          <a:cs typeface="Arial Black"/>
                        </a:rPr>
                        <a:t>0.074</a:t>
                      </a:r>
                      <a:endParaRPr sz="2400">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3"/>
                  </a:ext>
                </a:extLst>
              </a:tr>
              <a:tr h="459740">
                <a:tc gridSpan="2">
                  <a:txBody>
                    <a:bodyPr/>
                    <a:lstStyle/>
                    <a:p>
                      <a:pPr marL="285115" indent="-285115">
                        <a:lnSpc>
                          <a:spcPct val="100000"/>
                        </a:lnSpc>
                        <a:spcBef>
                          <a:spcPts val="70"/>
                        </a:spcBef>
                        <a:buFont typeface="Arial"/>
                        <a:buChar char="•"/>
                        <a:tabLst>
                          <a:tab pos="285115" algn="l"/>
                          <a:tab pos="285750" algn="l"/>
                        </a:tabLst>
                      </a:pPr>
                      <a:r>
                        <a:rPr sz="2400" spc="75" dirty="0">
                          <a:solidFill>
                            <a:srgbClr val="063D86"/>
                          </a:solidFill>
                          <a:latin typeface="Arial Black"/>
                          <a:cs typeface="Arial Black"/>
                        </a:rPr>
                        <a:t>Iron</a:t>
                      </a:r>
                      <a:endParaRPr sz="2400">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hMerge="1">
                  <a:txBody>
                    <a:bodyPr/>
                    <a:lstStyle/>
                    <a:p>
                      <a:endParaRPr/>
                    </a:p>
                  </a:txBody>
                  <a:tcPr marL="0" marR="0" marT="0" marB="0"/>
                </a:tc>
                <a:tc>
                  <a:txBody>
                    <a:bodyPr/>
                    <a:lstStyle/>
                    <a:p>
                      <a:pPr>
                        <a:lnSpc>
                          <a:spcPct val="100000"/>
                        </a:lnSpc>
                        <a:spcBef>
                          <a:spcPts val="70"/>
                        </a:spcBef>
                      </a:pPr>
                      <a:r>
                        <a:rPr sz="2400" spc="-160" dirty="0">
                          <a:solidFill>
                            <a:srgbClr val="063D86"/>
                          </a:solidFill>
                          <a:latin typeface="Arial Black"/>
                          <a:cs typeface="Arial Black"/>
                        </a:rPr>
                        <a:t>0.126</a:t>
                      </a:r>
                      <a:endParaRPr sz="2400">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4"/>
                  </a:ext>
                </a:extLst>
              </a:tr>
            </a:tbl>
          </a:graphicData>
        </a:graphic>
      </p:graphicFrame>
    </p:spTree>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1153160" y="281940"/>
            <a:ext cx="6781165" cy="628377"/>
          </a:xfrm>
          <a:prstGeom prst="rect">
            <a:avLst/>
          </a:prstGeom>
        </p:spPr>
        <p:txBody>
          <a:bodyPr vert="horz" wrap="square" lIns="0" tIns="12700" rIns="0" bIns="0" rtlCol="0">
            <a:spAutoFit/>
          </a:bodyPr>
          <a:lstStyle/>
          <a:p>
            <a:pPr marL="12700">
              <a:lnSpc>
                <a:spcPct val="100000"/>
              </a:lnSpc>
              <a:spcBef>
                <a:spcPts val="100"/>
              </a:spcBef>
            </a:pPr>
            <a:r>
              <a:rPr sz="4000" spc="-415">
                <a:latin typeface="+mj-lt"/>
                <a:cs typeface="Arial Black"/>
              </a:rPr>
              <a:t>3.1 </a:t>
            </a:r>
            <a:r>
              <a:rPr lang="en-IN" sz="4000" spc="-415" dirty="0">
                <a:latin typeface="+mj-lt"/>
                <a:cs typeface="Arial Black"/>
              </a:rPr>
              <a:t> </a:t>
            </a:r>
            <a:r>
              <a:rPr sz="4000" spc="55">
                <a:latin typeface="+mj-lt"/>
                <a:cs typeface="Arial Black"/>
              </a:rPr>
              <a:t>Representation</a:t>
            </a:r>
            <a:r>
              <a:rPr sz="4000" spc="484">
                <a:latin typeface="+mj-lt"/>
                <a:cs typeface="Arial Black"/>
              </a:rPr>
              <a:t> </a:t>
            </a:r>
            <a:r>
              <a:rPr sz="4000" spc="285">
                <a:latin typeface="+mj-lt"/>
                <a:cs typeface="Arial Black"/>
              </a:rPr>
              <a:t>of</a:t>
            </a:r>
            <a:r>
              <a:rPr lang="en-IN" sz="4000" spc="285" dirty="0">
                <a:latin typeface="+mj-lt"/>
                <a:cs typeface="Arial Black"/>
              </a:rPr>
              <a:t> Atoms</a:t>
            </a:r>
            <a:endParaRPr sz="4000" spc="285" dirty="0">
              <a:latin typeface="+mj-lt"/>
              <a:cs typeface="Arial Black"/>
            </a:endParaRPr>
          </a:p>
        </p:txBody>
      </p:sp>
      <p:sp>
        <p:nvSpPr>
          <p:cNvPr id="13" name="object 13"/>
          <p:cNvSpPr txBox="1"/>
          <p:nvPr/>
        </p:nvSpPr>
        <p:spPr>
          <a:xfrm>
            <a:off x="402590" y="561050"/>
            <a:ext cx="8209280" cy="4411785"/>
          </a:xfrm>
          <a:prstGeom prst="rect">
            <a:avLst/>
          </a:prstGeom>
        </p:spPr>
        <p:txBody>
          <a:bodyPr vert="horz" wrap="square" lIns="0" tIns="402590" rIns="0" bIns="0" rtlCol="0">
            <a:spAutoFit/>
          </a:bodyPr>
          <a:lstStyle/>
          <a:p>
            <a:pPr marL="254635" marR="5080">
              <a:lnSpc>
                <a:spcPct val="152900"/>
              </a:lnSpc>
            </a:pPr>
            <a:r>
              <a:rPr sz="2400" b="1">
                <a:cs typeface="Times New Roman"/>
              </a:rPr>
              <a:t>Dalton </a:t>
            </a:r>
            <a:r>
              <a:rPr sz="2400" b="1" dirty="0">
                <a:cs typeface="Times New Roman"/>
              </a:rPr>
              <a:t>was the first scientist to use symbols to represent  different elements. Every symbol he </a:t>
            </a:r>
            <a:r>
              <a:rPr sz="2400" b="1">
                <a:cs typeface="Times New Roman"/>
              </a:rPr>
              <a:t>proposed also</a:t>
            </a:r>
            <a:r>
              <a:rPr lang="en-IN" sz="2400" b="1" dirty="0">
                <a:cs typeface="Times New Roman"/>
              </a:rPr>
              <a:t> represented a definite quantity of the respective element.  The symbols of some common elements as proposed by</a:t>
            </a:r>
            <a:endParaRPr lang="en-IN" sz="2400" dirty="0">
              <a:cs typeface="Times New Roman"/>
            </a:endParaRPr>
          </a:p>
          <a:p>
            <a:pPr marL="254635">
              <a:lnSpc>
                <a:spcPct val="100000"/>
              </a:lnSpc>
              <a:spcBef>
                <a:spcPts val="1820"/>
              </a:spcBef>
            </a:pPr>
            <a:r>
              <a:rPr lang="en-IN" sz="2400" b="1" dirty="0">
                <a:cs typeface="Times New Roman"/>
              </a:rPr>
              <a:t>Dalton are shown in given figure.</a:t>
            </a:r>
            <a:endParaRPr lang="en-IN" sz="2400" dirty="0">
              <a:cs typeface="Times New Roman"/>
            </a:endParaRPr>
          </a:p>
          <a:p>
            <a:pPr marL="254635" marR="34290" indent="-242570">
              <a:lnSpc>
                <a:spcPct val="152900"/>
              </a:lnSpc>
              <a:spcBef>
                <a:spcPts val="180"/>
              </a:spcBef>
              <a:buClr>
                <a:srgbClr val="30B5FC"/>
              </a:buClr>
              <a:buFont typeface="Symbol"/>
              <a:buChar char=""/>
              <a:tabLst>
                <a:tab pos="255270" algn="l"/>
              </a:tabLst>
            </a:pPr>
            <a:endParaRPr sz="2400">
              <a:cs typeface="Times New Roman"/>
            </a:endParaRPr>
          </a:p>
          <a:p>
            <a:pPr marL="12700">
              <a:lnSpc>
                <a:spcPct val="100000"/>
              </a:lnSpc>
              <a:spcBef>
                <a:spcPts val="1770"/>
              </a:spcBef>
            </a:pPr>
            <a:r>
              <a:rPr sz="2100" spc="15">
                <a:solidFill>
                  <a:srgbClr val="30B5FC"/>
                </a:solidFill>
                <a:latin typeface="Symbol"/>
                <a:cs typeface="Symbol"/>
              </a:rPr>
              <a:t></a:t>
            </a:r>
            <a:endParaRPr sz="2100">
              <a:latin typeface="Symbol"/>
              <a:cs typeface="Symbol"/>
            </a:endParaRPr>
          </a:p>
        </p:txBody>
      </p:sp>
      <p:sp>
        <p:nvSpPr>
          <p:cNvPr id="14" name="object 14"/>
          <p:cNvSpPr/>
          <p:nvPr/>
        </p:nvSpPr>
        <p:spPr>
          <a:xfrm>
            <a:off x="2895600" y="4724400"/>
            <a:ext cx="6019800" cy="1676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0200" y="762000"/>
            <a:ext cx="8424545" cy="4070986"/>
          </a:xfrm>
          <a:prstGeom prst="rect">
            <a:avLst/>
          </a:prstGeom>
        </p:spPr>
        <p:txBody>
          <a:bodyPr vert="horz" wrap="square" lIns="0" tIns="12700" rIns="0" bIns="0" rtlCol="0">
            <a:spAutoFit/>
          </a:bodyPr>
          <a:lstStyle/>
          <a:p>
            <a:pPr marL="110489" marR="41910" indent="-97790">
              <a:lnSpc>
                <a:spcPct val="152900"/>
              </a:lnSpc>
              <a:spcBef>
                <a:spcPts val="100"/>
              </a:spcBef>
              <a:buClr>
                <a:srgbClr val="30B5FC"/>
              </a:buClr>
              <a:tabLst>
                <a:tab pos="110489" algn="l"/>
              </a:tabLst>
            </a:pPr>
            <a:r>
              <a:rPr lang="en-IN" b="1" spc="-105" dirty="0">
                <a:cs typeface="Times New Roman"/>
              </a:rPr>
              <a:t>  </a:t>
            </a:r>
            <a:r>
              <a:rPr b="1">
                <a:cs typeface="Times New Roman"/>
              </a:rPr>
              <a:t>However</a:t>
            </a:r>
            <a:r>
              <a:rPr b="1" dirty="0">
                <a:cs typeface="Times New Roman"/>
              </a:rPr>
              <a:t>, these symbols of el ements as proposed by Dalton were difficult to draw and remember. Therefore, an al ternative method of representing  el ements was proposed J. J. Berzelius. He suggested that alphabets can be used as symbols to represent the e lements. Further, these symbols can be  made from one or two le tters of the name of the e lement.</a:t>
            </a:r>
            <a:endParaRPr>
              <a:cs typeface="Times New Roman"/>
            </a:endParaRPr>
          </a:p>
          <a:p>
            <a:pPr>
              <a:lnSpc>
                <a:spcPct val="100000"/>
              </a:lnSpc>
              <a:spcBef>
                <a:spcPts val="40"/>
              </a:spcBef>
              <a:buClr>
                <a:srgbClr val="30B5FC"/>
              </a:buClr>
              <a:buFont typeface="Symbol"/>
              <a:buChar char=""/>
            </a:pPr>
            <a:endParaRPr>
              <a:cs typeface="Times New Roman"/>
            </a:endParaRPr>
          </a:p>
          <a:p>
            <a:pPr marL="110489" indent="-97790">
              <a:buClr>
                <a:srgbClr val="30B5FC"/>
              </a:buClr>
              <a:tabLst>
                <a:tab pos="110489" algn="l"/>
              </a:tabLst>
            </a:pPr>
            <a:r>
              <a:rPr lang="en-IN" b="1" dirty="0">
                <a:cs typeface="Times New Roman"/>
              </a:rPr>
              <a:t>  </a:t>
            </a:r>
            <a:r>
              <a:rPr b="1">
                <a:cs typeface="Times New Roman"/>
              </a:rPr>
              <a:t>The </a:t>
            </a:r>
            <a:r>
              <a:rPr b="1" dirty="0">
                <a:cs typeface="Times New Roman"/>
              </a:rPr>
              <a:t>modern symbols of el ements make use of this idea. IUPAC (International Union of Pure and Applied Chemistry) approves the names </a:t>
            </a:r>
            <a:r>
              <a:rPr b="1">
                <a:cs typeface="Times New Roman"/>
              </a:rPr>
              <a:t>of the</a:t>
            </a:r>
            <a:r>
              <a:rPr lang="en-IN" b="1" dirty="0">
                <a:cs typeface="Times New Roman"/>
              </a:rPr>
              <a:t>  el ements. Also, it approves the symbol of the e </a:t>
            </a:r>
            <a:r>
              <a:rPr lang="en-IN" b="1" dirty="0" err="1">
                <a:cs typeface="Times New Roman"/>
              </a:rPr>
              <a:t>lement</a:t>
            </a:r>
            <a:r>
              <a:rPr lang="en-IN" b="1" dirty="0">
                <a:cs typeface="Times New Roman"/>
              </a:rPr>
              <a:t> made from one or two le </a:t>
            </a:r>
            <a:r>
              <a:rPr lang="en-IN" b="1" dirty="0" err="1">
                <a:cs typeface="Times New Roman"/>
              </a:rPr>
              <a:t>tters</a:t>
            </a:r>
            <a:r>
              <a:rPr lang="en-IN" b="1" dirty="0">
                <a:cs typeface="Times New Roman"/>
              </a:rPr>
              <a:t> of the English or Latin name of that e </a:t>
            </a:r>
            <a:r>
              <a:rPr lang="en-IN" b="1" dirty="0" err="1">
                <a:cs typeface="Times New Roman"/>
              </a:rPr>
              <a:t>lement</a:t>
            </a:r>
            <a:r>
              <a:rPr lang="en-IN" b="1" dirty="0">
                <a:cs typeface="Times New Roman"/>
              </a:rPr>
              <a:t>. As a rule, the first  le </a:t>
            </a:r>
            <a:r>
              <a:rPr lang="en-IN" b="1" dirty="0" err="1">
                <a:cs typeface="Times New Roman"/>
              </a:rPr>
              <a:t>tter</a:t>
            </a:r>
            <a:r>
              <a:rPr lang="en-IN" b="1" dirty="0">
                <a:cs typeface="Times New Roman"/>
              </a:rPr>
              <a:t> of a symbol is always written as a capital le </a:t>
            </a:r>
            <a:r>
              <a:rPr lang="en-IN" b="1" dirty="0" err="1">
                <a:cs typeface="Times New Roman"/>
              </a:rPr>
              <a:t>tter</a:t>
            </a:r>
            <a:r>
              <a:rPr lang="en-IN" b="1" dirty="0">
                <a:cs typeface="Times New Roman"/>
              </a:rPr>
              <a:t> and the second le </a:t>
            </a:r>
            <a:r>
              <a:rPr lang="en-IN" b="1" dirty="0" err="1">
                <a:cs typeface="Times New Roman"/>
              </a:rPr>
              <a:t>tter</a:t>
            </a:r>
            <a:r>
              <a:rPr lang="en-IN" b="1" dirty="0">
                <a:cs typeface="Times New Roman"/>
              </a:rPr>
              <a:t> as small l </a:t>
            </a:r>
            <a:r>
              <a:rPr lang="en-IN" b="1" dirty="0" err="1">
                <a:cs typeface="Times New Roman"/>
              </a:rPr>
              <a:t>etter</a:t>
            </a:r>
            <a:r>
              <a:rPr lang="en-IN" b="1" dirty="0">
                <a:cs typeface="Times New Roman"/>
              </a:rPr>
              <a:t>.</a:t>
            </a:r>
            <a:endParaRPr lang="en-IN" dirty="0">
              <a:cs typeface="Times New Roman"/>
            </a:endParaRPr>
          </a:p>
          <a:p>
            <a:pPr marL="110489" indent="-97790">
              <a:lnSpc>
                <a:spcPct val="100000"/>
              </a:lnSpc>
              <a:buClr>
                <a:srgbClr val="30B5FC"/>
              </a:buClr>
              <a:tabLst>
                <a:tab pos="110489" algn="l"/>
              </a:tabLst>
            </a:pPr>
            <a:endParaRPr>
              <a:cs typeface="Times New Roman"/>
            </a:endParaRPr>
          </a:p>
        </p:txBody>
      </p:sp>
    </p:spTree>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2819400" y="1524000"/>
            <a:ext cx="5562600" cy="3941464"/>
          </a:xfrm>
          <a:prstGeom prst="rect">
            <a:avLst/>
          </a:prstGeom>
        </p:spPr>
        <p:txBody>
          <a:bodyPr vert="horz" wrap="square" lIns="0" tIns="106045" rIns="0" bIns="0" rtlCol="0">
            <a:spAutoFit/>
          </a:bodyPr>
          <a:lstStyle/>
          <a:p>
            <a:pPr marL="527050" indent="-514350">
              <a:lnSpc>
                <a:spcPct val="100000"/>
              </a:lnSpc>
              <a:spcBef>
                <a:spcPts val="835"/>
              </a:spcBef>
              <a:buFont typeface="+mj-lt"/>
              <a:buAutoNum type="arabicPeriod"/>
              <a:tabLst>
                <a:tab pos="479425" algn="l"/>
                <a:tab pos="480059" algn="l"/>
              </a:tabLst>
            </a:pPr>
            <a:r>
              <a:rPr sz="2400" b="1" dirty="0">
                <a:solidFill>
                  <a:srgbClr val="000000"/>
                </a:solidFill>
                <a:cs typeface="Arial"/>
              </a:rPr>
              <a:t>Introduction</a:t>
            </a:r>
            <a:endParaRPr sz="2400" b="1">
              <a:solidFill>
                <a:srgbClr val="000000"/>
              </a:solidFill>
              <a:cs typeface="Arial"/>
            </a:endParaRPr>
          </a:p>
          <a:p>
            <a:pPr marL="527050" marR="5080" indent="-514350">
              <a:lnSpc>
                <a:spcPct val="100000"/>
              </a:lnSpc>
              <a:spcBef>
                <a:spcPts val="740"/>
              </a:spcBef>
              <a:buClr>
                <a:srgbClr val="063D86"/>
              </a:buClr>
              <a:buFont typeface="+mj-lt"/>
              <a:buAutoNum type="arabicPeriod"/>
              <a:tabLst>
                <a:tab pos="573405" algn="l"/>
                <a:tab pos="574040" algn="l"/>
              </a:tabLst>
            </a:pPr>
            <a:r>
              <a:rPr sz="2400" b="1" dirty="0">
                <a:solidFill>
                  <a:srgbClr val="000000"/>
                </a:solidFill>
              </a:rPr>
              <a:t>	</a:t>
            </a:r>
            <a:r>
              <a:rPr sz="2400" b="1" dirty="0">
                <a:solidFill>
                  <a:srgbClr val="000000"/>
                </a:solidFill>
                <a:cs typeface="Arial"/>
              </a:rPr>
              <a:t>Dalton's Theory And The Laws Of Chemical  Combination</a:t>
            </a:r>
            <a:endParaRPr sz="2400" b="1">
              <a:solidFill>
                <a:srgbClr val="000000"/>
              </a:solidFill>
              <a:cs typeface="Arial"/>
            </a:endParaRPr>
          </a:p>
          <a:p>
            <a:pPr marL="527050" indent="-514350">
              <a:lnSpc>
                <a:spcPct val="100000"/>
              </a:lnSpc>
              <a:spcBef>
                <a:spcPts val="750"/>
              </a:spcBef>
              <a:buFont typeface="+mj-lt"/>
              <a:buAutoNum type="arabicPeriod"/>
              <a:tabLst>
                <a:tab pos="479425" algn="l"/>
                <a:tab pos="480059" algn="l"/>
              </a:tabLst>
            </a:pPr>
            <a:r>
              <a:rPr sz="2400" b="1" dirty="0">
                <a:solidFill>
                  <a:srgbClr val="000000"/>
                </a:solidFill>
                <a:cs typeface="Arial"/>
              </a:rPr>
              <a:t>Atoms</a:t>
            </a:r>
            <a:endParaRPr sz="2400" b="1">
              <a:solidFill>
                <a:srgbClr val="000000"/>
              </a:solidFill>
              <a:cs typeface="Arial"/>
            </a:endParaRPr>
          </a:p>
          <a:p>
            <a:pPr marL="527050" indent="-514350">
              <a:lnSpc>
                <a:spcPct val="100000"/>
              </a:lnSpc>
              <a:spcBef>
                <a:spcPts val="730"/>
              </a:spcBef>
              <a:buFont typeface="+mj-lt"/>
              <a:buAutoNum type="arabicPeriod"/>
              <a:tabLst>
                <a:tab pos="479425" algn="l"/>
                <a:tab pos="480059" algn="l"/>
              </a:tabLst>
            </a:pPr>
            <a:r>
              <a:rPr sz="2400" b="1" dirty="0">
                <a:solidFill>
                  <a:srgbClr val="000000"/>
                </a:solidFill>
                <a:cs typeface="Arial"/>
              </a:rPr>
              <a:t>Molecules and ions</a:t>
            </a:r>
            <a:endParaRPr sz="2400" b="1">
              <a:solidFill>
                <a:srgbClr val="000000"/>
              </a:solidFill>
              <a:cs typeface="Arial"/>
            </a:endParaRPr>
          </a:p>
          <a:p>
            <a:pPr marL="527050" indent="-514350">
              <a:lnSpc>
                <a:spcPct val="100000"/>
              </a:lnSpc>
              <a:spcBef>
                <a:spcPts val="740"/>
              </a:spcBef>
              <a:buFont typeface="+mj-lt"/>
              <a:buAutoNum type="arabicPeriod"/>
              <a:tabLst>
                <a:tab pos="479425" algn="l"/>
                <a:tab pos="480059" algn="l"/>
              </a:tabLst>
            </a:pPr>
            <a:r>
              <a:rPr sz="2400" b="1" dirty="0">
                <a:solidFill>
                  <a:srgbClr val="000000"/>
                </a:solidFill>
                <a:cs typeface="Arial"/>
              </a:rPr>
              <a:t>Chemical formulae of compounds</a:t>
            </a:r>
            <a:endParaRPr sz="2400" b="1">
              <a:solidFill>
                <a:srgbClr val="000000"/>
              </a:solidFill>
              <a:cs typeface="Arial"/>
            </a:endParaRPr>
          </a:p>
          <a:p>
            <a:pPr marL="527050" marR="1040765" indent="-514350">
              <a:spcBef>
                <a:spcPts val="265"/>
              </a:spcBef>
              <a:buFont typeface="+mj-lt"/>
              <a:buAutoNum type="arabicPeriod"/>
              <a:tabLst>
                <a:tab pos="479425" algn="l"/>
                <a:tab pos="480059" algn="l"/>
              </a:tabLst>
            </a:pPr>
            <a:r>
              <a:rPr sz="2400" b="1" dirty="0">
                <a:solidFill>
                  <a:srgbClr val="000000"/>
                </a:solidFill>
                <a:cs typeface="Arial"/>
              </a:rPr>
              <a:t>Molecular mass &amp; formula unit mass  7)	</a:t>
            </a:r>
            <a:r>
              <a:rPr sz="2400" b="1">
                <a:solidFill>
                  <a:srgbClr val="000000"/>
                </a:solidFill>
                <a:cs typeface="Arial"/>
              </a:rPr>
              <a:t>The mole</a:t>
            </a:r>
            <a:r>
              <a:rPr lang="en-IN" sz="2400" b="1" dirty="0">
                <a:solidFill>
                  <a:srgbClr val="000000"/>
                </a:solidFill>
                <a:cs typeface="Arial"/>
              </a:rPr>
              <a:t> concept</a:t>
            </a:r>
          </a:p>
          <a:p>
            <a:pPr marL="12700" marR="1040765">
              <a:spcBef>
                <a:spcPts val="265"/>
              </a:spcBef>
              <a:tabLst>
                <a:tab pos="479425" algn="l"/>
                <a:tab pos="480059" algn="l"/>
              </a:tabLst>
            </a:pPr>
            <a:r>
              <a:rPr sz="2800" b="1">
                <a:solidFill>
                  <a:srgbClr val="063D86"/>
                </a:solidFill>
                <a:cs typeface="Arial"/>
              </a:rPr>
              <a:t> </a:t>
            </a:r>
            <a:r>
              <a:rPr lang="en-IN" sz="2800" b="1" dirty="0">
                <a:solidFill>
                  <a:srgbClr val="063D86"/>
                </a:solidFill>
                <a:cs typeface="Arial"/>
              </a:rPr>
              <a:t>   </a:t>
            </a:r>
            <a:endParaRPr sz="2800">
              <a:cs typeface="Arial"/>
            </a:endParaRPr>
          </a:p>
        </p:txBody>
      </p:sp>
      <p:sp>
        <p:nvSpPr>
          <p:cNvPr id="12" name="object 12"/>
          <p:cNvSpPr txBox="1">
            <a:spLocks noGrp="1"/>
          </p:cNvSpPr>
          <p:nvPr>
            <p:ph type="title"/>
          </p:nvPr>
        </p:nvSpPr>
        <p:spPr>
          <a:xfrm>
            <a:off x="3111500" y="483870"/>
            <a:ext cx="2034539" cy="695960"/>
          </a:xfrm>
          <a:prstGeom prst="rect">
            <a:avLst/>
          </a:prstGeom>
        </p:spPr>
        <p:txBody>
          <a:bodyPr vert="horz" wrap="square" lIns="0" tIns="12700" rIns="0" bIns="0" rtlCol="0">
            <a:spAutoFit/>
          </a:bodyPr>
          <a:lstStyle/>
          <a:p>
            <a:pPr marL="12700">
              <a:lnSpc>
                <a:spcPct val="100000"/>
              </a:lnSpc>
              <a:spcBef>
                <a:spcPts val="100"/>
              </a:spcBef>
              <a:tabLst>
                <a:tab pos="2021205" algn="l"/>
              </a:tabLst>
            </a:pPr>
            <a:r>
              <a:rPr i="1" spc="790" dirty="0">
                <a:solidFill>
                  <a:srgbClr val="7030A0"/>
                </a:solidFill>
                <a:uFill>
                  <a:solidFill>
                    <a:srgbClr val="FFFFFF"/>
                  </a:solidFill>
                </a:uFill>
                <a:latin typeface="Times New Roman"/>
                <a:cs typeface="Times New Roman"/>
              </a:rPr>
              <a:t>Index	</a:t>
            </a:r>
          </a:p>
        </p:txBody>
      </p:sp>
    </p:spTree>
  </p:cSld>
  <p:clrMapOvr>
    <a:masterClrMapping/>
  </p:clrMapOvr>
  <p:transition>
    <p:blinds/>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1" name="object 121"/>
          <p:cNvGrpSpPr/>
          <p:nvPr/>
        </p:nvGrpSpPr>
        <p:grpSpPr>
          <a:xfrm>
            <a:off x="228600" y="2526029"/>
            <a:ext cx="22860" cy="154940"/>
            <a:chOff x="228600" y="2526029"/>
            <a:chExt cx="22860" cy="154940"/>
          </a:xfrm>
        </p:grpSpPr>
        <p:sp>
          <p:nvSpPr>
            <p:cNvPr id="122" name="object 122"/>
            <p:cNvSpPr/>
            <p:nvPr/>
          </p:nvSpPr>
          <p:spPr>
            <a:xfrm>
              <a:off x="228600" y="2526029"/>
              <a:ext cx="22860" cy="20320"/>
            </a:xfrm>
            <a:custGeom>
              <a:avLst/>
              <a:gdLst/>
              <a:ahLst/>
              <a:cxnLst/>
              <a:rect l="l" t="t" r="r" b="b"/>
              <a:pathLst>
                <a:path w="22860" h="20319">
                  <a:moveTo>
                    <a:pt x="0" y="20320"/>
                  </a:moveTo>
                  <a:lnTo>
                    <a:pt x="22860" y="20320"/>
                  </a:lnTo>
                  <a:lnTo>
                    <a:pt x="22860" y="0"/>
                  </a:lnTo>
                  <a:lnTo>
                    <a:pt x="0" y="0"/>
                  </a:lnTo>
                  <a:lnTo>
                    <a:pt x="0" y="20320"/>
                  </a:lnTo>
                  <a:close/>
                </a:path>
              </a:pathLst>
            </a:custGeom>
            <a:solidFill>
              <a:srgbClr val="78CDFA"/>
            </a:solidFill>
          </p:spPr>
          <p:txBody>
            <a:bodyPr wrap="square" lIns="0" tIns="0" rIns="0" bIns="0" rtlCol="0"/>
            <a:lstStyle/>
            <a:p>
              <a:endParaRPr/>
            </a:p>
          </p:txBody>
        </p:sp>
        <p:sp>
          <p:nvSpPr>
            <p:cNvPr id="123" name="object 123"/>
            <p:cNvSpPr/>
            <p:nvPr/>
          </p:nvSpPr>
          <p:spPr>
            <a:xfrm>
              <a:off x="228600" y="2545079"/>
              <a:ext cx="22860" cy="20320"/>
            </a:xfrm>
            <a:custGeom>
              <a:avLst/>
              <a:gdLst/>
              <a:ahLst/>
              <a:cxnLst/>
              <a:rect l="l" t="t" r="r" b="b"/>
              <a:pathLst>
                <a:path w="22860" h="20319">
                  <a:moveTo>
                    <a:pt x="0" y="20320"/>
                  </a:moveTo>
                  <a:lnTo>
                    <a:pt x="22860" y="20320"/>
                  </a:lnTo>
                  <a:lnTo>
                    <a:pt x="22860" y="0"/>
                  </a:lnTo>
                  <a:lnTo>
                    <a:pt x="0" y="0"/>
                  </a:lnTo>
                  <a:lnTo>
                    <a:pt x="0" y="20320"/>
                  </a:lnTo>
                  <a:close/>
                </a:path>
              </a:pathLst>
            </a:custGeom>
            <a:solidFill>
              <a:srgbClr val="79CDFA"/>
            </a:solidFill>
          </p:spPr>
          <p:txBody>
            <a:bodyPr wrap="square" lIns="0" tIns="0" rIns="0" bIns="0" rtlCol="0"/>
            <a:lstStyle/>
            <a:p>
              <a:endParaRPr/>
            </a:p>
          </p:txBody>
        </p:sp>
        <p:sp>
          <p:nvSpPr>
            <p:cNvPr id="124" name="object 124"/>
            <p:cNvSpPr/>
            <p:nvPr/>
          </p:nvSpPr>
          <p:spPr>
            <a:xfrm>
              <a:off x="228600" y="2564129"/>
              <a:ext cx="22860" cy="20320"/>
            </a:xfrm>
            <a:custGeom>
              <a:avLst/>
              <a:gdLst/>
              <a:ahLst/>
              <a:cxnLst/>
              <a:rect l="l" t="t" r="r" b="b"/>
              <a:pathLst>
                <a:path w="22860" h="20319">
                  <a:moveTo>
                    <a:pt x="0" y="20320"/>
                  </a:moveTo>
                  <a:lnTo>
                    <a:pt x="22860" y="20320"/>
                  </a:lnTo>
                  <a:lnTo>
                    <a:pt x="22860" y="0"/>
                  </a:lnTo>
                  <a:lnTo>
                    <a:pt x="0" y="0"/>
                  </a:lnTo>
                  <a:lnTo>
                    <a:pt x="0" y="20320"/>
                  </a:lnTo>
                  <a:close/>
                </a:path>
              </a:pathLst>
            </a:custGeom>
            <a:solidFill>
              <a:srgbClr val="7ACEFB"/>
            </a:solidFill>
          </p:spPr>
          <p:txBody>
            <a:bodyPr wrap="square" lIns="0" tIns="0" rIns="0" bIns="0" rtlCol="0"/>
            <a:lstStyle/>
            <a:p>
              <a:endParaRPr/>
            </a:p>
          </p:txBody>
        </p:sp>
        <p:sp>
          <p:nvSpPr>
            <p:cNvPr id="125" name="object 125"/>
            <p:cNvSpPr/>
            <p:nvPr/>
          </p:nvSpPr>
          <p:spPr>
            <a:xfrm>
              <a:off x="228600" y="2583179"/>
              <a:ext cx="22860" cy="20320"/>
            </a:xfrm>
            <a:custGeom>
              <a:avLst/>
              <a:gdLst/>
              <a:ahLst/>
              <a:cxnLst/>
              <a:rect l="l" t="t" r="r" b="b"/>
              <a:pathLst>
                <a:path w="22860" h="20319">
                  <a:moveTo>
                    <a:pt x="0" y="20320"/>
                  </a:moveTo>
                  <a:lnTo>
                    <a:pt x="22860" y="20320"/>
                  </a:lnTo>
                  <a:lnTo>
                    <a:pt x="22860" y="0"/>
                  </a:lnTo>
                  <a:lnTo>
                    <a:pt x="0" y="0"/>
                  </a:lnTo>
                  <a:lnTo>
                    <a:pt x="0" y="20320"/>
                  </a:lnTo>
                  <a:close/>
                </a:path>
              </a:pathLst>
            </a:custGeom>
            <a:solidFill>
              <a:srgbClr val="7BCEFB"/>
            </a:solidFill>
          </p:spPr>
          <p:txBody>
            <a:bodyPr wrap="square" lIns="0" tIns="0" rIns="0" bIns="0" rtlCol="0"/>
            <a:lstStyle/>
            <a:p>
              <a:endParaRPr/>
            </a:p>
          </p:txBody>
        </p:sp>
        <p:sp>
          <p:nvSpPr>
            <p:cNvPr id="126" name="object 126"/>
            <p:cNvSpPr/>
            <p:nvPr/>
          </p:nvSpPr>
          <p:spPr>
            <a:xfrm>
              <a:off x="228600" y="2602229"/>
              <a:ext cx="22860" cy="21590"/>
            </a:xfrm>
            <a:custGeom>
              <a:avLst/>
              <a:gdLst/>
              <a:ahLst/>
              <a:cxnLst/>
              <a:rect l="l" t="t" r="r" b="b"/>
              <a:pathLst>
                <a:path w="22860" h="21589">
                  <a:moveTo>
                    <a:pt x="22860" y="0"/>
                  </a:moveTo>
                  <a:lnTo>
                    <a:pt x="0" y="0"/>
                  </a:lnTo>
                  <a:lnTo>
                    <a:pt x="0" y="20320"/>
                  </a:lnTo>
                  <a:lnTo>
                    <a:pt x="114" y="21590"/>
                  </a:lnTo>
                  <a:lnTo>
                    <a:pt x="22860" y="21590"/>
                  </a:lnTo>
                  <a:lnTo>
                    <a:pt x="22860" y="20320"/>
                  </a:lnTo>
                  <a:lnTo>
                    <a:pt x="22860" y="0"/>
                  </a:lnTo>
                  <a:close/>
                </a:path>
              </a:pathLst>
            </a:custGeom>
            <a:solidFill>
              <a:srgbClr val="7CCFFB"/>
            </a:solidFill>
          </p:spPr>
          <p:txBody>
            <a:bodyPr wrap="square" lIns="0" tIns="0" rIns="0" bIns="0" rtlCol="0"/>
            <a:lstStyle/>
            <a:p>
              <a:endParaRPr/>
            </a:p>
          </p:txBody>
        </p:sp>
        <p:sp>
          <p:nvSpPr>
            <p:cNvPr id="127" name="object 127"/>
            <p:cNvSpPr/>
            <p:nvPr/>
          </p:nvSpPr>
          <p:spPr>
            <a:xfrm>
              <a:off x="228600" y="2621279"/>
              <a:ext cx="22860" cy="21590"/>
            </a:xfrm>
            <a:custGeom>
              <a:avLst/>
              <a:gdLst/>
              <a:ahLst/>
              <a:cxnLst/>
              <a:rect l="l" t="t" r="r" b="b"/>
              <a:pathLst>
                <a:path w="22860" h="21589">
                  <a:moveTo>
                    <a:pt x="0" y="21590"/>
                  </a:moveTo>
                  <a:lnTo>
                    <a:pt x="22860" y="21590"/>
                  </a:lnTo>
                  <a:lnTo>
                    <a:pt x="22860" y="0"/>
                  </a:lnTo>
                  <a:lnTo>
                    <a:pt x="0" y="0"/>
                  </a:lnTo>
                  <a:lnTo>
                    <a:pt x="0" y="21590"/>
                  </a:lnTo>
                  <a:close/>
                </a:path>
              </a:pathLst>
            </a:custGeom>
            <a:solidFill>
              <a:srgbClr val="7DCFFB"/>
            </a:solidFill>
          </p:spPr>
          <p:txBody>
            <a:bodyPr wrap="square" lIns="0" tIns="0" rIns="0" bIns="0" rtlCol="0"/>
            <a:lstStyle/>
            <a:p>
              <a:endParaRPr/>
            </a:p>
          </p:txBody>
        </p:sp>
        <p:sp>
          <p:nvSpPr>
            <p:cNvPr id="128" name="object 128"/>
            <p:cNvSpPr/>
            <p:nvPr/>
          </p:nvSpPr>
          <p:spPr>
            <a:xfrm>
              <a:off x="233256" y="2640329"/>
              <a:ext cx="18415" cy="21590"/>
            </a:xfrm>
            <a:custGeom>
              <a:avLst/>
              <a:gdLst/>
              <a:ahLst/>
              <a:cxnLst/>
              <a:rect l="l" t="t" r="r" b="b"/>
              <a:pathLst>
                <a:path w="18414" h="21589">
                  <a:moveTo>
                    <a:pt x="0" y="21590"/>
                  </a:moveTo>
                  <a:lnTo>
                    <a:pt x="18203" y="21590"/>
                  </a:lnTo>
                  <a:lnTo>
                    <a:pt x="18203" y="0"/>
                  </a:lnTo>
                  <a:lnTo>
                    <a:pt x="0" y="0"/>
                  </a:lnTo>
                  <a:lnTo>
                    <a:pt x="0" y="21590"/>
                  </a:lnTo>
                  <a:close/>
                </a:path>
              </a:pathLst>
            </a:custGeom>
            <a:solidFill>
              <a:srgbClr val="7ED0FC"/>
            </a:solidFill>
          </p:spPr>
          <p:txBody>
            <a:bodyPr wrap="square" lIns="0" tIns="0" rIns="0" bIns="0" rtlCol="0"/>
            <a:lstStyle/>
            <a:p>
              <a:endParaRPr/>
            </a:p>
          </p:txBody>
        </p:sp>
        <p:sp>
          <p:nvSpPr>
            <p:cNvPr id="129" name="object 129"/>
            <p:cNvSpPr/>
            <p:nvPr/>
          </p:nvSpPr>
          <p:spPr>
            <a:xfrm>
              <a:off x="242570" y="2659379"/>
              <a:ext cx="8890" cy="21590"/>
            </a:xfrm>
            <a:custGeom>
              <a:avLst/>
              <a:gdLst/>
              <a:ahLst/>
              <a:cxnLst/>
              <a:rect l="l" t="t" r="r" b="b"/>
              <a:pathLst>
                <a:path w="8889" h="21589">
                  <a:moveTo>
                    <a:pt x="0" y="21590"/>
                  </a:moveTo>
                  <a:lnTo>
                    <a:pt x="8889" y="21590"/>
                  </a:lnTo>
                  <a:lnTo>
                    <a:pt x="8889" y="0"/>
                  </a:lnTo>
                  <a:lnTo>
                    <a:pt x="0" y="0"/>
                  </a:lnTo>
                  <a:lnTo>
                    <a:pt x="0" y="21590"/>
                  </a:lnTo>
                  <a:close/>
                </a:path>
              </a:pathLst>
            </a:custGeom>
            <a:solidFill>
              <a:srgbClr val="7FD0FC"/>
            </a:solidFill>
          </p:spPr>
          <p:txBody>
            <a:bodyPr wrap="square" lIns="0" tIns="0" rIns="0" bIns="0" rtlCol="0"/>
            <a:lstStyle/>
            <a:p>
              <a:endParaRPr/>
            </a:p>
          </p:txBody>
        </p:sp>
      </p:grpSp>
      <p:grpSp>
        <p:nvGrpSpPr>
          <p:cNvPr id="130" name="object 130"/>
          <p:cNvGrpSpPr/>
          <p:nvPr/>
        </p:nvGrpSpPr>
        <p:grpSpPr>
          <a:xfrm>
            <a:off x="2618739" y="1695450"/>
            <a:ext cx="6305550" cy="850900"/>
            <a:chOff x="2618739" y="1695450"/>
            <a:chExt cx="6305550" cy="850900"/>
          </a:xfrm>
        </p:grpSpPr>
        <p:sp>
          <p:nvSpPr>
            <p:cNvPr id="131" name="object 131"/>
            <p:cNvSpPr/>
            <p:nvPr/>
          </p:nvSpPr>
          <p:spPr>
            <a:xfrm>
              <a:off x="6046469" y="1824989"/>
              <a:ext cx="2877820" cy="713740"/>
            </a:xfrm>
            <a:custGeom>
              <a:avLst/>
              <a:gdLst/>
              <a:ahLst/>
              <a:cxnLst/>
              <a:rect l="l" t="t" r="r" b="b"/>
              <a:pathLst>
                <a:path w="2877820" h="713739">
                  <a:moveTo>
                    <a:pt x="2877820" y="0"/>
                  </a:moveTo>
                  <a:lnTo>
                    <a:pt x="2870200" y="0"/>
                  </a:lnTo>
                  <a:lnTo>
                    <a:pt x="2749550" y="19050"/>
                  </a:lnTo>
                  <a:lnTo>
                    <a:pt x="2371089" y="91439"/>
                  </a:lnTo>
                  <a:lnTo>
                    <a:pt x="2103120" y="148589"/>
                  </a:lnTo>
                  <a:lnTo>
                    <a:pt x="1964689" y="182880"/>
                  </a:lnTo>
                  <a:lnTo>
                    <a:pt x="1822450" y="215900"/>
                  </a:lnTo>
                  <a:lnTo>
                    <a:pt x="1564639" y="280670"/>
                  </a:lnTo>
                  <a:lnTo>
                    <a:pt x="1314450" y="339089"/>
                  </a:lnTo>
                  <a:lnTo>
                    <a:pt x="842009" y="443230"/>
                  </a:lnTo>
                  <a:lnTo>
                    <a:pt x="621029" y="488950"/>
                  </a:lnTo>
                  <a:lnTo>
                    <a:pt x="200659" y="566420"/>
                  </a:lnTo>
                  <a:lnTo>
                    <a:pt x="0" y="599439"/>
                  </a:lnTo>
                  <a:lnTo>
                    <a:pt x="138429" y="619760"/>
                  </a:lnTo>
                  <a:lnTo>
                    <a:pt x="397509" y="654050"/>
                  </a:lnTo>
                  <a:lnTo>
                    <a:pt x="523239" y="666750"/>
                  </a:lnTo>
                  <a:lnTo>
                    <a:pt x="643889" y="680720"/>
                  </a:lnTo>
                  <a:lnTo>
                    <a:pt x="873759" y="698500"/>
                  </a:lnTo>
                  <a:lnTo>
                    <a:pt x="984250" y="704850"/>
                  </a:lnTo>
                  <a:lnTo>
                    <a:pt x="1093470" y="709930"/>
                  </a:lnTo>
                  <a:lnTo>
                    <a:pt x="1197609" y="711200"/>
                  </a:lnTo>
                  <a:lnTo>
                    <a:pt x="1296670" y="713739"/>
                  </a:lnTo>
                  <a:lnTo>
                    <a:pt x="1394459" y="713739"/>
                  </a:lnTo>
                  <a:lnTo>
                    <a:pt x="1490979" y="711200"/>
                  </a:lnTo>
                  <a:lnTo>
                    <a:pt x="1584959" y="709930"/>
                  </a:lnTo>
                  <a:lnTo>
                    <a:pt x="1673859" y="704850"/>
                  </a:lnTo>
                  <a:lnTo>
                    <a:pt x="1760220" y="698500"/>
                  </a:lnTo>
                  <a:lnTo>
                    <a:pt x="1926589" y="683260"/>
                  </a:lnTo>
                  <a:lnTo>
                    <a:pt x="2084070" y="660400"/>
                  </a:lnTo>
                  <a:lnTo>
                    <a:pt x="2157729" y="646430"/>
                  </a:lnTo>
                  <a:lnTo>
                    <a:pt x="2232659" y="633730"/>
                  </a:lnTo>
                  <a:lnTo>
                    <a:pt x="2302509" y="618489"/>
                  </a:lnTo>
                  <a:lnTo>
                    <a:pt x="2373629" y="601980"/>
                  </a:lnTo>
                  <a:lnTo>
                    <a:pt x="2506979" y="566420"/>
                  </a:lnTo>
                  <a:lnTo>
                    <a:pt x="2633979" y="525780"/>
                  </a:lnTo>
                  <a:lnTo>
                    <a:pt x="2755900" y="481330"/>
                  </a:lnTo>
                  <a:lnTo>
                    <a:pt x="2872739" y="434339"/>
                  </a:lnTo>
                  <a:lnTo>
                    <a:pt x="2877820" y="433070"/>
                  </a:lnTo>
                  <a:lnTo>
                    <a:pt x="2877820" y="0"/>
                  </a:lnTo>
                  <a:close/>
                </a:path>
              </a:pathLst>
            </a:custGeom>
            <a:solidFill>
              <a:srgbClr val="C5E6FB">
                <a:alpha val="28997"/>
              </a:srgbClr>
            </a:solidFill>
          </p:spPr>
          <p:txBody>
            <a:bodyPr wrap="square" lIns="0" tIns="0" rIns="0" bIns="0" rtlCol="0"/>
            <a:lstStyle/>
            <a:p>
              <a:endParaRPr/>
            </a:p>
          </p:txBody>
        </p:sp>
        <p:sp>
          <p:nvSpPr>
            <p:cNvPr id="132" name="object 132"/>
            <p:cNvSpPr/>
            <p:nvPr/>
          </p:nvSpPr>
          <p:spPr>
            <a:xfrm>
              <a:off x="2618739" y="1695450"/>
              <a:ext cx="5544820" cy="850900"/>
            </a:xfrm>
            <a:custGeom>
              <a:avLst/>
              <a:gdLst/>
              <a:ahLst/>
              <a:cxnLst/>
              <a:rect l="l" t="t" r="r" b="b"/>
              <a:pathLst>
                <a:path w="5544820" h="850900">
                  <a:moveTo>
                    <a:pt x="852170" y="0"/>
                  </a:moveTo>
                  <a:lnTo>
                    <a:pt x="684530" y="0"/>
                  </a:lnTo>
                  <a:lnTo>
                    <a:pt x="527050" y="5079"/>
                  </a:lnTo>
                  <a:lnTo>
                    <a:pt x="381000" y="11429"/>
                  </a:lnTo>
                  <a:lnTo>
                    <a:pt x="243840" y="22860"/>
                  </a:lnTo>
                  <a:lnTo>
                    <a:pt x="116840" y="35560"/>
                  </a:lnTo>
                  <a:lnTo>
                    <a:pt x="0" y="53339"/>
                  </a:lnTo>
                  <a:lnTo>
                    <a:pt x="163830" y="73660"/>
                  </a:lnTo>
                  <a:lnTo>
                    <a:pt x="334010" y="96520"/>
                  </a:lnTo>
                  <a:lnTo>
                    <a:pt x="510540" y="124460"/>
                  </a:lnTo>
                  <a:lnTo>
                    <a:pt x="693420" y="156210"/>
                  </a:lnTo>
                  <a:lnTo>
                    <a:pt x="1078230" y="234950"/>
                  </a:lnTo>
                  <a:lnTo>
                    <a:pt x="1281430" y="279400"/>
                  </a:lnTo>
                  <a:lnTo>
                    <a:pt x="1866900" y="421639"/>
                  </a:lnTo>
                  <a:lnTo>
                    <a:pt x="2559050" y="576579"/>
                  </a:lnTo>
                  <a:lnTo>
                    <a:pt x="2722880" y="607060"/>
                  </a:lnTo>
                  <a:lnTo>
                    <a:pt x="2879090" y="638810"/>
                  </a:lnTo>
                  <a:lnTo>
                    <a:pt x="3031490" y="668020"/>
                  </a:lnTo>
                  <a:lnTo>
                    <a:pt x="3465830" y="739139"/>
                  </a:lnTo>
                  <a:lnTo>
                    <a:pt x="3986530" y="806450"/>
                  </a:lnTo>
                  <a:lnTo>
                    <a:pt x="4107180" y="817879"/>
                  </a:lnTo>
                  <a:lnTo>
                    <a:pt x="4337050" y="835660"/>
                  </a:lnTo>
                  <a:lnTo>
                    <a:pt x="4447540" y="842010"/>
                  </a:lnTo>
                  <a:lnTo>
                    <a:pt x="4555490" y="847089"/>
                  </a:lnTo>
                  <a:lnTo>
                    <a:pt x="4660900" y="850900"/>
                  </a:lnTo>
                  <a:lnTo>
                    <a:pt x="4857750" y="850900"/>
                  </a:lnTo>
                  <a:lnTo>
                    <a:pt x="4954270" y="848360"/>
                  </a:lnTo>
                  <a:lnTo>
                    <a:pt x="5045710" y="847089"/>
                  </a:lnTo>
                  <a:lnTo>
                    <a:pt x="5134610" y="842010"/>
                  </a:lnTo>
                  <a:lnTo>
                    <a:pt x="5222240" y="835660"/>
                  </a:lnTo>
                  <a:lnTo>
                    <a:pt x="5468620" y="808989"/>
                  </a:lnTo>
                  <a:lnTo>
                    <a:pt x="5544820" y="797560"/>
                  </a:lnTo>
                  <a:lnTo>
                    <a:pt x="5298440" y="765810"/>
                  </a:lnTo>
                  <a:lnTo>
                    <a:pt x="5036820" y="727710"/>
                  </a:lnTo>
                  <a:lnTo>
                    <a:pt x="4469130" y="629920"/>
                  </a:lnTo>
                  <a:lnTo>
                    <a:pt x="4160519" y="567689"/>
                  </a:lnTo>
                  <a:lnTo>
                    <a:pt x="3835400" y="497839"/>
                  </a:lnTo>
                  <a:lnTo>
                    <a:pt x="2851150" y="264160"/>
                  </a:lnTo>
                  <a:lnTo>
                    <a:pt x="2583180" y="205739"/>
                  </a:lnTo>
                  <a:lnTo>
                    <a:pt x="2327910" y="156210"/>
                  </a:lnTo>
                  <a:lnTo>
                    <a:pt x="2082800" y="114300"/>
                  </a:lnTo>
                  <a:lnTo>
                    <a:pt x="1965960" y="96520"/>
                  </a:lnTo>
                  <a:lnTo>
                    <a:pt x="1628139" y="50800"/>
                  </a:lnTo>
                  <a:lnTo>
                    <a:pt x="1417320" y="30479"/>
                  </a:lnTo>
                  <a:lnTo>
                    <a:pt x="1220470" y="15239"/>
                  </a:lnTo>
                  <a:lnTo>
                    <a:pt x="1031239" y="5079"/>
                  </a:lnTo>
                  <a:lnTo>
                    <a:pt x="852170" y="0"/>
                  </a:lnTo>
                  <a:close/>
                </a:path>
              </a:pathLst>
            </a:custGeom>
            <a:solidFill>
              <a:srgbClr val="C5E6FB">
                <a:alpha val="39999"/>
              </a:srgbClr>
            </a:solidFill>
          </p:spPr>
          <p:txBody>
            <a:bodyPr wrap="square" lIns="0" tIns="0" rIns="0" bIns="0" rtlCol="0"/>
            <a:lstStyle/>
            <a:p>
              <a:endParaRPr/>
            </a:p>
          </p:txBody>
        </p:sp>
        <p:sp>
          <p:nvSpPr>
            <p:cNvPr id="133" name="object 133"/>
            <p:cNvSpPr/>
            <p:nvPr/>
          </p:nvSpPr>
          <p:spPr>
            <a:xfrm>
              <a:off x="2828289" y="1708150"/>
              <a:ext cx="5467350" cy="774700"/>
            </a:xfrm>
            <a:custGeom>
              <a:avLst/>
              <a:gdLst/>
              <a:ahLst/>
              <a:cxnLst/>
              <a:rect l="l" t="t" r="r" b="b"/>
              <a:pathLst>
                <a:path w="5467350" h="774700">
                  <a:moveTo>
                    <a:pt x="0" y="78739"/>
                  </a:moveTo>
                  <a:lnTo>
                    <a:pt x="19050" y="73660"/>
                  </a:lnTo>
                  <a:lnTo>
                    <a:pt x="76200" y="62229"/>
                  </a:lnTo>
                  <a:lnTo>
                    <a:pt x="173990" y="46989"/>
                  </a:lnTo>
                  <a:lnTo>
                    <a:pt x="237490" y="38100"/>
                  </a:lnTo>
                  <a:lnTo>
                    <a:pt x="312420" y="29210"/>
                  </a:lnTo>
                  <a:lnTo>
                    <a:pt x="394970" y="22860"/>
                  </a:lnTo>
                  <a:lnTo>
                    <a:pt x="490220" y="15239"/>
                  </a:lnTo>
                  <a:lnTo>
                    <a:pt x="594360" y="8889"/>
                  </a:lnTo>
                  <a:lnTo>
                    <a:pt x="711200" y="3810"/>
                  </a:lnTo>
                  <a:lnTo>
                    <a:pt x="839470" y="2539"/>
                  </a:lnTo>
                  <a:lnTo>
                    <a:pt x="977900" y="0"/>
                  </a:lnTo>
                  <a:lnTo>
                    <a:pt x="1126489" y="2539"/>
                  </a:lnTo>
                  <a:lnTo>
                    <a:pt x="1285239" y="6350"/>
                  </a:lnTo>
                  <a:lnTo>
                    <a:pt x="1457960" y="15239"/>
                  </a:lnTo>
                  <a:lnTo>
                    <a:pt x="1640839" y="26670"/>
                  </a:lnTo>
                  <a:lnTo>
                    <a:pt x="1833880" y="44450"/>
                  </a:lnTo>
                  <a:lnTo>
                    <a:pt x="2040889" y="64770"/>
                  </a:lnTo>
                  <a:lnTo>
                    <a:pt x="2259330" y="88900"/>
                  </a:lnTo>
                  <a:lnTo>
                    <a:pt x="2489200" y="118110"/>
                  </a:lnTo>
                  <a:lnTo>
                    <a:pt x="2731770" y="153670"/>
                  </a:lnTo>
                  <a:lnTo>
                    <a:pt x="2984500" y="194310"/>
                  </a:lnTo>
                  <a:lnTo>
                    <a:pt x="3249930" y="241300"/>
                  </a:lnTo>
                  <a:lnTo>
                    <a:pt x="3528060" y="297179"/>
                  </a:lnTo>
                  <a:lnTo>
                    <a:pt x="3820160" y="356870"/>
                  </a:lnTo>
                  <a:lnTo>
                    <a:pt x="4123690" y="424179"/>
                  </a:lnTo>
                  <a:lnTo>
                    <a:pt x="4441190" y="500379"/>
                  </a:lnTo>
                  <a:lnTo>
                    <a:pt x="4770120" y="582929"/>
                  </a:lnTo>
                  <a:lnTo>
                    <a:pt x="5113020" y="674370"/>
                  </a:lnTo>
                  <a:lnTo>
                    <a:pt x="5467350" y="774700"/>
                  </a:lnTo>
                </a:path>
                <a:path w="5467350" h="774700">
                  <a:moveTo>
                    <a:pt x="0" y="0"/>
                  </a:moveTo>
                  <a:lnTo>
                    <a:pt x="0" y="0"/>
                  </a:lnTo>
                </a:path>
              </a:pathLst>
            </a:custGeom>
            <a:ln w="3175">
              <a:solidFill>
                <a:srgbClr val="FFFFFF"/>
              </a:solidFill>
            </a:ln>
          </p:spPr>
          <p:txBody>
            <a:bodyPr wrap="square" lIns="0" tIns="0" rIns="0" bIns="0" rtlCol="0"/>
            <a:lstStyle/>
            <a:p>
              <a:endParaRPr/>
            </a:p>
          </p:txBody>
        </p:sp>
      </p:grpSp>
      <p:sp>
        <p:nvSpPr>
          <p:cNvPr id="134" name="object 134"/>
          <p:cNvSpPr/>
          <p:nvPr/>
        </p:nvSpPr>
        <p:spPr>
          <a:xfrm>
            <a:off x="5608320" y="1694179"/>
            <a:ext cx="3308350" cy="652780"/>
          </a:xfrm>
          <a:custGeom>
            <a:avLst/>
            <a:gdLst/>
            <a:ahLst/>
            <a:cxnLst/>
            <a:rect l="l" t="t" r="r" b="b"/>
            <a:pathLst>
              <a:path w="3308350" h="652780">
                <a:moveTo>
                  <a:pt x="0" y="652780"/>
                </a:moveTo>
                <a:lnTo>
                  <a:pt x="95250" y="626110"/>
                </a:lnTo>
                <a:lnTo>
                  <a:pt x="356869" y="556260"/>
                </a:lnTo>
                <a:lnTo>
                  <a:pt x="538479" y="509270"/>
                </a:lnTo>
                <a:lnTo>
                  <a:pt x="746759" y="458470"/>
                </a:lnTo>
                <a:lnTo>
                  <a:pt x="977900" y="402590"/>
                </a:lnTo>
                <a:lnTo>
                  <a:pt x="1226820" y="341630"/>
                </a:lnTo>
                <a:lnTo>
                  <a:pt x="1490979" y="284480"/>
                </a:lnTo>
                <a:lnTo>
                  <a:pt x="1760220" y="226060"/>
                </a:lnTo>
                <a:lnTo>
                  <a:pt x="2037079" y="171450"/>
                </a:lnTo>
                <a:lnTo>
                  <a:pt x="2311400" y="120650"/>
                </a:lnTo>
                <a:lnTo>
                  <a:pt x="2447289" y="99060"/>
                </a:lnTo>
                <a:lnTo>
                  <a:pt x="2579370" y="76200"/>
                </a:lnTo>
                <a:lnTo>
                  <a:pt x="2711450" y="58420"/>
                </a:lnTo>
                <a:lnTo>
                  <a:pt x="2838450" y="40640"/>
                </a:lnTo>
                <a:lnTo>
                  <a:pt x="2964179" y="26670"/>
                </a:lnTo>
                <a:lnTo>
                  <a:pt x="3082289" y="15240"/>
                </a:lnTo>
                <a:lnTo>
                  <a:pt x="3197859" y="6350"/>
                </a:lnTo>
                <a:lnTo>
                  <a:pt x="3308350" y="0"/>
                </a:lnTo>
              </a:path>
              <a:path w="3308350" h="652780">
                <a:moveTo>
                  <a:pt x="0" y="0"/>
                </a:moveTo>
                <a:lnTo>
                  <a:pt x="0" y="0"/>
                </a:lnTo>
              </a:path>
              <a:path w="3308350" h="652780">
                <a:moveTo>
                  <a:pt x="3308350" y="652780"/>
                </a:moveTo>
                <a:lnTo>
                  <a:pt x="3308350" y="652780"/>
                </a:lnTo>
              </a:path>
            </a:pathLst>
          </a:custGeom>
          <a:ln w="3175">
            <a:solidFill>
              <a:srgbClr val="FFFFFF"/>
            </a:solidFill>
          </a:ln>
        </p:spPr>
        <p:txBody>
          <a:bodyPr wrap="square" lIns="0" tIns="0" rIns="0" bIns="0" rtlCol="0"/>
          <a:lstStyle/>
          <a:p>
            <a:endParaRPr/>
          </a:p>
        </p:txBody>
      </p:sp>
      <p:sp>
        <p:nvSpPr>
          <p:cNvPr id="135" name="object 135"/>
          <p:cNvSpPr/>
          <p:nvPr/>
        </p:nvSpPr>
        <p:spPr>
          <a:xfrm>
            <a:off x="247650" y="2506979"/>
            <a:ext cx="8503920" cy="6350"/>
          </a:xfrm>
          <a:custGeom>
            <a:avLst/>
            <a:gdLst/>
            <a:ahLst/>
            <a:cxnLst/>
            <a:rect l="l" t="t" r="r" b="b"/>
            <a:pathLst>
              <a:path w="8503920" h="6350">
                <a:moveTo>
                  <a:pt x="8503920" y="0"/>
                </a:moveTo>
                <a:lnTo>
                  <a:pt x="8503920" y="0"/>
                </a:lnTo>
                <a:lnTo>
                  <a:pt x="0" y="0"/>
                </a:lnTo>
                <a:lnTo>
                  <a:pt x="3810" y="2540"/>
                </a:lnTo>
                <a:lnTo>
                  <a:pt x="6350" y="6350"/>
                </a:lnTo>
                <a:lnTo>
                  <a:pt x="2305050" y="6350"/>
                </a:lnTo>
                <a:lnTo>
                  <a:pt x="2308860" y="2540"/>
                </a:lnTo>
                <a:lnTo>
                  <a:pt x="2311400" y="6350"/>
                </a:lnTo>
                <a:lnTo>
                  <a:pt x="3816350" y="6350"/>
                </a:lnTo>
                <a:lnTo>
                  <a:pt x="3820160" y="2540"/>
                </a:lnTo>
                <a:lnTo>
                  <a:pt x="3822700" y="6350"/>
                </a:lnTo>
                <a:lnTo>
                  <a:pt x="5976620" y="6350"/>
                </a:lnTo>
                <a:lnTo>
                  <a:pt x="5980430" y="2540"/>
                </a:lnTo>
                <a:lnTo>
                  <a:pt x="5982970" y="6350"/>
                </a:lnTo>
                <a:lnTo>
                  <a:pt x="8497570" y="6350"/>
                </a:lnTo>
                <a:lnTo>
                  <a:pt x="8503920" y="0"/>
                </a:lnTo>
                <a:close/>
              </a:path>
            </a:pathLst>
          </a:custGeom>
          <a:solidFill>
            <a:srgbClr val="000000"/>
          </a:solidFill>
        </p:spPr>
        <p:txBody>
          <a:bodyPr wrap="square" lIns="0" tIns="0" rIns="0" bIns="0" rtlCol="0"/>
          <a:lstStyle/>
          <a:p>
            <a:endParaRPr/>
          </a:p>
        </p:txBody>
      </p:sp>
      <p:graphicFrame>
        <p:nvGraphicFramePr>
          <p:cNvPr id="136" name="object 136"/>
          <p:cNvGraphicFramePr>
            <a:graphicFrameLocks noGrp="1"/>
          </p:cNvGraphicFramePr>
          <p:nvPr/>
        </p:nvGraphicFramePr>
        <p:xfrm>
          <a:off x="304800" y="1143000"/>
          <a:ext cx="8382000" cy="5334001"/>
        </p:xfrm>
        <a:graphic>
          <a:graphicData uri="http://schemas.openxmlformats.org/drawingml/2006/table">
            <a:tbl>
              <a:tblPr firstRow="1" bandRow="1">
                <a:tableStyleId>{2D5ABB26-0587-4C30-8999-92F81FD0307C}</a:tableStyleId>
              </a:tblPr>
              <a:tblGrid>
                <a:gridCol w="1740112">
                  <a:extLst>
                    <a:ext uri="{9D8B030D-6E8A-4147-A177-3AD203B41FA5}">
                      <a16:colId xmlns:a16="http://schemas.microsoft.com/office/drawing/2014/main" val="20000"/>
                    </a:ext>
                  </a:extLst>
                </a:gridCol>
                <a:gridCol w="1576199">
                  <a:extLst>
                    <a:ext uri="{9D8B030D-6E8A-4147-A177-3AD203B41FA5}">
                      <a16:colId xmlns:a16="http://schemas.microsoft.com/office/drawing/2014/main" val="20001"/>
                    </a:ext>
                  </a:extLst>
                </a:gridCol>
                <a:gridCol w="2253036">
                  <a:extLst>
                    <a:ext uri="{9D8B030D-6E8A-4147-A177-3AD203B41FA5}">
                      <a16:colId xmlns:a16="http://schemas.microsoft.com/office/drawing/2014/main" val="20002"/>
                    </a:ext>
                  </a:extLst>
                </a:gridCol>
                <a:gridCol w="2629205">
                  <a:extLst>
                    <a:ext uri="{9D8B030D-6E8A-4147-A177-3AD203B41FA5}">
                      <a16:colId xmlns:a16="http://schemas.microsoft.com/office/drawing/2014/main" val="20003"/>
                    </a:ext>
                  </a:extLst>
                </a:gridCol>
                <a:gridCol w="183448">
                  <a:extLst>
                    <a:ext uri="{9D8B030D-6E8A-4147-A177-3AD203B41FA5}">
                      <a16:colId xmlns:a16="http://schemas.microsoft.com/office/drawing/2014/main" val="20004"/>
                    </a:ext>
                  </a:extLst>
                </a:gridCol>
              </a:tblGrid>
              <a:tr h="186830">
                <a:tc rowSpan="2">
                  <a:txBody>
                    <a:bodyPr/>
                    <a:lstStyle/>
                    <a:p>
                      <a:pPr marL="635">
                        <a:lnSpc>
                          <a:spcPct val="100000"/>
                        </a:lnSpc>
                        <a:spcBef>
                          <a:spcPts val="90"/>
                        </a:spcBef>
                      </a:pPr>
                      <a:r>
                        <a:rPr sz="2400" spc="-10" dirty="0">
                          <a:solidFill>
                            <a:srgbClr val="7030A0"/>
                          </a:solidFill>
                          <a:latin typeface="Arial Black"/>
                          <a:cs typeface="Arial Black"/>
                        </a:rPr>
                        <a:t>Element</a:t>
                      </a:r>
                      <a:endParaRPr sz="2400">
                        <a:solidFill>
                          <a:srgbClr val="7030A0"/>
                        </a:solidFill>
                        <a:latin typeface="Arial Black"/>
                        <a:cs typeface="Arial Black"/>
                      </a:endParaRPr>
                    </a:p>
                  </a:txBody>
                  <a:tcPr marL="0" marR="0" marT="11430" marB="0">
                    <a:lnL w="6350">
                      <a:solidFill>
                        <a:srgbClr val="000000"/>
                      </a:solidFill>
                      <a:prstDash val="solid"/>
                    </a:lnL>
                    <a:lnR w="6350">
                      <a:solidFill>
                        <a:srgbClr val="000000"/>
                      </a:solidFill>
                      <a:prstDash val="solid"/>
                    </a:lnR>
                    <a:lnB w="6350">
                      <a:solidFill>
                        <a:srgbClr val="000000"/>
                      </a:solidFill>
                      <a:prstDash val="solid"/>
                    </a:lnB>
                    <a:solidFill>
                      <a:srgbClr val="719ECE"/>
                    </a:solidFill>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B w="76200">
                      <a:solidFill>
                        <a:srgbClr val="7FD0FC"/>
                      </a:solidFill>
                      <a:prstDash val="solid"/>
                    </a:lnB>
                    <a:solidFill>
                      <a:srgbClr val="719ECE"/>
                    </a:solidFill>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B w="76200">
                      <a:solidFill>
                        <a:srgbClr val="7FD0FC"/>
                      </a:solidFill>
                      <a:prstDash val="solid"/>
                    </a:lnB>
                    <a:solidFill>
                      <a:srgbClr val="719ECE"/>
                    </a:solidFill>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B w="76200">
                      <a:solidFill>
                        <a:srgbClr val="7FD0FC"/>
                      </a:solidFill>
                      <a:prstDash val="solid"/>
                    </a:lnB>
                    <a:solidFill>
                      <a:srgbClr val="719ECE"/>
                    </a:solidFill>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B w="76200">
                      <a:solidFill>
                        <a:srgbClr val="7FD0FC"/>
                      </a:solidFill>
                      <a:prstDash val="solid"/>
                    </a:lnB>
                  </a:tcPr>
                </a:tc>
                <a:extLst>
                  <a:ext uri="{0D108BD9-81ED-4DB2-BD59-A6C34878D82A}">
                    <a16:rowId xmlns:a16="http://schemas.microsoft.com/office/drawing/2014/main" val="10000"/>
                  </a:ext>
                </a:extLst>
              </a:tr>
              <a:tr h="377553">
                <a:tc vMerge="1">
                  <a:txBody>
                    <a:bodyPr/>
                    <a:lstStyle/>
                    <a:p>
                      <a:endParaRPr/>
                    </a:p>
                  </a:txBody>
                  <a:tcPr marL="0" marR="0" marT="11430" marB="0">
                    <a:lnL w="6350">
                      <a:solidFill>
                        <a:srgbClr val="000000"/>
                      </a:solidFill>
                      <a:prstDash val="solid"/>
                    </a:lnL>
                    <a:lnR w="6350">
                      <a:solidFill>
                        <a:srgbClr val="000000"/>
                      </a:solidFill>
                      <a:prstDash val="solid"/>
                    </a:lnR>
                    <a:lnB w="6350">
                      <a:solidFill>
                        <a:srgbClr val="000000"/>
                      </a:solidFill>
                      <a:prstDash val="solid"/>
                    </a:lnB>
                    <a:solidFill>
                      <a:srgbClr val="719ECE"/>
                    </a:solidFill>
                  </a:tcPr>
                </a:tc>
                <a:tc>
                  <a:txBody>
                    <a:bodyPr/>
                    <a:lstStyle/>
                    <a:p>
                      <a:pPr marL="635">
                        <a:lnSpc>
                          <a:spcPts val="1770"/>
                        </a:lnSpc>
                      </a:pPr>
                      <a:r>
                        <a:rPr sz="2400" spc="-85" dirty="0">
                          <a:solidFill>
                            <a:srgbClr val="7030A0"/>
                          </a:solidFill>
                          <a:latin typeface="Arial Black"/>
                          <a:cs typeface="Arial Black"/>
                        </a:rPr>
                        <a:t>Symbol</a:t>
                      </a:r>
                      <a:endParaRPr sz="2400">
                        <a:solidFill>
                          <a:srgbClr val="7030A0"/>
                        </a:solidFill>
                        <a:latin typeface="Arial Black"/>
                        <a:cs typeface="Arial Black"/>
                      </a:endParaRPr>
                    </a:p>
                  </a:txBody>
                  <a:tcPr marL="0" marR="0" marT="0" marB="0">
                    <a:lnL w="6350">
                      <a:solidFill>
                        <a:srgbClr val="000000"/>
                      </a:solidFill>
                      <a:prstDash val="solid"/>
                    </a:lnL>
                    <a:lnR w="6350">
                      <a:solidFill>
                        <a:srgbClr val="000000"/>
                      </a:solidFill>
                      <a:prstDash val="solid"/>
                    </a:lnR>
                    <a:lnT w="76200">
                      <a:solidFill>
                        <a:srgbClr val="7FD0FC"/>
                      </a:solidFill>
                      <a:prstDash val="solid"/>
                    </a:lnT>
                    <a:lnB w="6350">
                      <a:solidFill>
                        <a:srgbClr val="000000"/>
                      </a:solidFill>
                      <a:prstDash val="solid"/>
                    </a:lnB>
                    <a:solidFill>
                      <a:srgbClr val="719ECE"/>
                    </a:solidFill>
                  </a:tcPr>
                </a:tc>
                <a:tc>
                  <a:txBody>
                    <a:bodyPr/>
                    <a:lstStyle/>
                    <a:p>
                      <a:pPr marL="635">
                        <a:lnSpc>
                          <a:spcPts val="1770"/>
                        </a:lnSpc>
                      </a:pPr>
                      <a:r>
                        <a:rPr sz="2400" spc="-10" dirty="0">
                          <a:solidFill>
                            <a:srgbClr val="7030A0"/>
                          </a:solidFill>
                          <a:latin typeface="Arial Black"/>
                          <a:cs typeface="Arial Black"/>
                        </a:rPr>
                        <a:t>Element</a:t>
                      </a:r>
                      <a:endParaRPr sz="2400">
                        <a:solidFill>
                          <a:srgbClr val="7030A0"/>
                        </a:solidFill>
                        <a:latin typeface="Arial Black"/>
                        <a:cs typeface="Arial Black"/>
                      </a:endParaRPr>
                    </a:p>
                  </a:txBody>
                  <a:tcPr marL="0" marR="0" marT="0" marB="0">
                    <a:lnL w="6350">
                      <a:solidFill>
                        <a:srgbClr val="000000"/>
                      </a:solidFill>
                      <a:prstDash val="solid"/>
                    </a:lnL>
                    <a:lnR w="6350">
                      <a:solidFill>
                        <a:srgbClr val="000000"/>
                      </a:solidFill>
                      <a:prstDash val="solid"/>
                    </a:lnR>
                    <a:lnT w="76200">
                      <a:solidFill>
                        <a:srgbClr val="7FD0FC"/>
                      </a:solidFill>
                      <a:prstDash val="solid"/>
                    </a:lnT>
                    <a:lnB w="6350">
                      <a:solidFill>
                        <a:srgbClr val="000000"/>
                      </a:solidFill>
                      <a:prstDash val="solid"/>
                    </a:lnB>
                    <a:solidFill>
                      <a:srgbClr val="719ECE"/>
                    </a:solidFill>
                  </a:tcPr>
                </a:tc>
                <a:tc>
                  <a:txBody>
                    <a:bodyPr/>
                    <a:lstStyle/>
                    <a:p>
                      <a:pPr>
                        <a:lnSpc>
                          <a:spcPts val="1770"/>
                        </a:lnSpc>
                      </a:pPr>
                      <a:r>
                        <a:rPr sz="2400" spc="-85" dirty="0">
                          <a:solidFill>
                            <a:srgbClr val="7030A0"/>
                          </a:solidFill>
                          <a:latin typeface="Arial Black"/>
                          <a:cs typeface="Arial Black"/>
                        </a:rPr>
                        <a:t>Symbol</a:t>
                      </a:r>
                      <a:endParaRPr sz="2400">
                        <a:solidFill>
                          <a:srgbClr val="7030A0"/>
                        </a:solidFill>
                        <a:latin typeface="Arial Black"/>
                        <a:cs typeface="Arial Black"/>
                      </a:endParaRPr>
                    </a:p>
                  </a:txBody>
                  <a:tcPr marL="0" marR="0" marT="0" marB="0">
                    <a:lnL w="6350">
                      <a:solidFill>
                        <a:srgbClr val="000000"/>
                      </a:solidFill>
                      <a:prstDash val="solid"/>
                    </a:lnL>
                    <a:lnR w="6350">
                      <a:solidFill>
                        <a:srgbClr val="000000"/>
                      </a:solidFill>
                      <a:prstDash val="solid"/>
                    </a:lnR>
                    <a:lnT w="76200">
                      <a:solidFill>
                        <a:srgbClr val="7FD0FC"/>
                      </a:solidFill>
                      <a:prstDash val="solid"/>
                    </a:lnT>
                    <a:lnB w="6350">
                      <a:solidFill>
                        <a:srgbClr val="000000"/>
                      </a:solidFill>
                      <a:prstDash val="solid"/>
                    </a:lnB>
                    <a:solidFill>
                      <a:srgbClr val="719ECE"/>
                    </a:solidFill>
                  </a:tcPr>
                </a:tc>
                <a:tc rowSpan="10">
                  <a:txBody>
                    <a:bodyPr/>
                    <a:lstStyle/>
                    <a:p>
                      <a:pPr>
                        <a:lnSpc>
                          <a:spcPct val="100000"/>
                        </a:lnSpc>
                      </a:pPr>
                      <a:endParaRPr sz="2700">
                        <a:solidFill>
                          <a:schemeClr val="tx1"/>
                        </a:solidFill>
                        <a:latin typeface="Times New Roman"/>
                        <a:cs typeface="Times New Roman"/>
                      </a:endParaRPr>
                    </a:p>
                  </a:txBody>
                  <a:tcPr marL="0" marR="0" marT="0" marB="0">
                    <a:lnL w="6350">
                      <a:solidFill>
                        <a:srgbClr val="000000"/>
                      </a:solidFill>
                      <a:prstDash val="solid"/>
                    </a:lnL>
                    <a:lnT w="76200">
                      <a:solidFill>
                        <a:srgbClr val="7FD0FC"/>
                      </a:solidFill>
                      <a:prstDash val="solid"/>
                    </a:lnT>
                  </a:tcPr>
                </a:tc>
                <a:extLst>
                  <a:ext uri="{0D108BD9-81ED-4DB2-BD59-A6C34878D82A}">
                    <a16:rowId xmlns:a16="http://schemas.microsoft.com/office/drawing/2014/main" val="10001"/>
                  </a:ext>
                </a:extLst>
              </a:tr>
              <a:tr h="561269">
                <a:tc>
                  <a:txBody>
                    <a:bodyPr/>
                    <a:lstStyle/>
                    <a:p>
                      <a:pPr marL="635">
                        <a:lnSpc>
                          <a:spcPct val="100000"/>
                        </a:lnSpc>
                        <a:spcBef>
                          <a:spcPts val="75"/>
                        </a:spcBef>
                      </a:pPr>
                      <a:r>
                        <a:rPr sz="2400" spc="-150" dirty="0">
                          <a:solidFill>
                            <a:schemeClr val="tx1"/>
                          </a:solidFill>
                          <a:latin typeface="Arial Black"/>
                          <a:cs typeface="Arial Black"/>
                        </a:rPr>
                        <a:t>Aluminium</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75"/>
                        </a:spcBef>
                      </a:pPr>
                      <a:r>
                        <a:rPr sz="2400" spc="55" dirty="0">
                          <a:solidFill>
                            <a:schemeClr val="tx1"/>
                          </a:solidFill>
                          <a:latin typeface="Arial Black"/>
                          <a:cs typeface="Arial Black"/>
                        </a:rPr>
                        <a:t>Al</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75"/>
                        </a:spcBef>
                      </a:pPr>
                      <a:r>
                        <a:rPr sz="2400" spc="-75" dirty="0">
                          <a:solidFill>
                            <a:schemeClr val="tx1"/>
                          </a:solidFill>
                          <a:latin typeface="Arial Black"/>
                          <a:cs typeface="Arial Black"/>
                        </a:rPr>
                        <a:t>Iron</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spc="-280" dirty="0">
                          <a:solidFill>
                            <a:schemeClr val="tx1"/>
                          </a:solidFill>
                          <a:latin typeface="Arial Black"/>
                          <a:cs typeface="Arial Black"/>
                        </a:rPr>
                        <a:t>Fe</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76200">
                      <a:solidFill>
                        <a:srgbClr val="7FD0FC"/>
                      </a:solidFill>
                      <a:prstDash val="solid"/>
                    </a:lnT>
                  </a:tcPr>
                </a:tc>
                <a:extLst>
                  <a:ext uri="{0D108BD9-81ED-4DB2-BD59-A6C34878D82A}">
                    <a16:rowId xmlns:a16="http://schemas.microsoft.com/office/drawing/2014/main" val="10002"/>
                  </a:ext>
                </a:extLst>
              </a:tr>
              <a:tr h="560491">
                <a:tc>
                  <a:txBody>
                    <a:bodyPr/>
                    <a:lstStyle/>
                    <a:p>
                      <a:pPr marL="635">
                        <a:lnSpc>
                          <a:spcPct val="100000"/>
                        </a:lnSpc>
                        <a:spcBef>
                          <a:spcPts val="70"/>
                        </a:spcBef>
                      </a:pPr>
                      <a:r>
                        <a:rPr sz="2400" spc="-75" dirty="0">
                          <a:solidFill>
                            <a:schemeClr val="tx1"/>
                          </a:solidFill>
                          <a:latin typeface="Arial Black"/>
                          <a:cs typeface="Arial Black"/>
                        </a:rPr>
                        <a:t>Argon</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70"/>
                        </a:spcBef>
                      </a:pPr>
                      <a:r>
                        <a:rPr sz="2400" spc="135" dirty="0">
                          <a:solidFill>
                            <a:schemeClr val="tx1"/>
                          </a:solidFill>
                          <a:latin typeface="Arial Black"/>
                          <a:cs typeface="Arial Black"/>
                        </a:rPr>
                        <a:t>Ar</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70"/>
                        </a:spcBef>
                      </a:pPr>
                      <a:r>
                        <a:rPr sz="2400" spc="-120" dirty="0">
                          <a:solidFill>
                            <a:schemeClr val="tx1"/>
                          </a:solidFill>
                          <a:latin typeface="Arial Black"/>
                          <a:cs typeface="Arial Black"/>
                        </a:rPr>
                        <a:t>Lead</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spc="-100" dirty="0">
                          <a:solidFill>
                            <a:schemeClr val="tx1"/>
                          </a:solidFill>
                          <a:latin typeface="Arial Black"/>
                          <a:cs typeface="Arial Black"/>
                        </a:rPr>
                        <a:t>Pb</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76200">
                      <a:solidFill>
                        <a:srgbClr val="7FD0FC"/>
                      </a:solidFill>
                      <a:prstDash val="solid"/>
                    </a:lnT>
                  </a:tcPr>
                </a:tc>
                <a:extLst>
                  <a:ext uri="{0D108BD9-81ED-4DB2-BD59-A6C34878D82A}">
                    <a16:rowId xmlns:a16="http://schemas.microsoft.com/office/drawing/2014/main" val="10003"/>
                  </a:ext>
                </a:extLst>
              </a:tr>
              <a:tr h="561269">
                <a:tc>
                  <a:txBody>
                    <a:bodyPr/>
                    <a:lstStyle/>
                    <a:p>
                      <a:pPr marL="635">
                        <a:lnSpc>
                          <a:spcPct val="100000"/>
                        </a:lnSpc>
                        <a:spcBef>
                          <a:spcPts val="70"/>
                        </a:spcBef>
                      </a:pPr>
                      <a:r>
                        <a:rPr sz="2400" spc="-160" dirty="0">
                          <a:solidFill>
                            <a:schemeClr val="tx1"/>
                          </a:solidFill>
                          <a:latin typeface="Arial Black"/>
                          <a:cs typeface="Arial Black"/>
                        </a:rPr>
                        <a:t>Calcium</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70"/>
                        </a:spcBef>
                      </a:pPr>
                      <a:r>
                        <a:rPr sz="2400" spc="-70" dirty="0">
                          <a:solidFill>
                            <a:schemeClr val="tx1"/>
                          </a:solidFill>
                          <a:latin typeface="Arial Black"/>
                          <a:cs typeface="Arial Black"/>
                        </a:rPr>
                        <a:t>Ca</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70"/>
                        </a:spcBef>
                      </a:pPr>
                      <a:r>
                        <a:rPr sz="2400" spc="-200" dirty="0">
                          <a:solidFill>
                            <a:schemeClr val="tx1"/>
                          </a:solidFill>
                          <a:latin typeface="Arial Black"/>
                          <a:cs typeface="Arial Black"/>
                        </a:rPr>
                        <a:t>Magnesium</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spc="-30" dirty="0">
                          <a:solidFill>
                            <a:schemeClr val="tx1"/>
                          </a:solidFill>
                          <a:latin typeface="Arial Black"/>
                          <a:cs typeface="Arial Black"/>
                        </a:rPr>
                        <a:t>Mg</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76200">
                      <a:solidFill>
                        <a:srgbClr val="7FD0FC"/>
                      </a:solidFill>
                      <a:prstDash val="solid"/>
                    </a:lnT>
                  </a:tcPr>
                </a:tc>
                <a:extLst>
                  <a:ext uri="{0D108BD9-81ED-4DB2-BD59-A6C34878D82A}">
                    <a16:rowId xmlns:a16="http://schemas.microsoft.com/office/drawing/2014/main" val="10004"/>
                  </a:ext>
                </a:extLst>
              </a:tr>
              <a:tr h="560491">
                <a:tc>
                  <a:txBody>
                    <a:bodyPr/>
                    <a:lstStyle/>
                    <a:p>
                      <a:pPr marL="635">
                        <a:lnSpc>
                          <a:spcPct val="100000"/>
                        </a:lnSpc>
                        <a:spcBef>
                          <a:spcPts val="75"/>
                        </a:spcBef>
                      </a:pPr>
                      <a:r>
                        <a:rPr sz="2400" spc="-100" dirty="0">
                          <a:solidFill>
                            <a:schemeClr val="tx1"/>
                          </a:solidFill>
                          <a:latin typeface="Arial Black"/>
                          <a:cs typeface="Arial Black"/>
                        </a:rPr>
                        <a:t>Carbon</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75"/>
                        </a:spcBef>
                      </a:pPr>
                      <a:r>
                        <a:rPr sz="2400" dirty="0">
                          <a:solidFill>
                            <a:schemeClr val="tx1"/>
                          </a:solidFill>
                          <a:latin typeface="Arial Black"/>
                          <a:cs typeface="Arial Black"/>
                        </a:rPr>
                        <a:t>C</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75"/>
                        </a:spcBef>
                      </a:pPr>
                      <a:r>
                        <a:rPr sz="2400" spc="-110" dirty="0">
                          <a:solidFill>
                            <a:schemeClr val="tx1"/>
                          </a:solidFill>
                          <a:latin typeface="Arial Black"/>
                          <a:cs typeface="Arial Black"/>
                        </a:rPr>
                        <a:t>Nitrogen</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dirty="0">
                          <a:solidFill>
                            <a:schemeClr val="tx1"/>
                          </a:solidFill>
                          <a:latin typeface="Arial Black"/>
                          <a:cs typeface="Arial Black"/>
                        </a:rPr>
                        <a:t>N</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76200">
                      <a:solidFill>
                        <a:srgbClr val="7FD0FC"/>
                      </a:solidFill>
                      <a:prstDash val="solid"/>
                    </a:lnT>
                  </a:tcPr>
                </a:tc>
                <a:extLst>
                  <a:ext uri="{0D108BD9-81ED-4DB2-BD59-A6C34878D82A}">
                    <a16:rowId xmlns:a16="http://schemas.microsoft.com/office/drawing/2014/main" val="10005"/>
                  </a:ext>
                </a:extLst>
              </a:tr>
              <a:tr h="561268">
                <a:tc>
                  <a:txBody>
                    <a:bodyPr/>
                    <a:lstStyle/>
                    <a:p>
                      <a:pPr marL="635">
                        <a:lnSpc>
                          <a:spcPct val="100000"/>
                        </a:lnSpc>
                        <a:spcBef>
                          <a:spcPts val="75"/>
                        </a:spcBef>
                      </a:pPr>
                      <a:r>
                        <a:rPr sz="2400" spc="-100" dirty="0">
                          <a:solidFill>
                            <a:schemeClr val="tx1"/>
                          </a:solidFill>
                          <a:latin typeface="Arial Black"/>
                          <a:cs typeface="Arial Black"/>
                        </a:rPr>
                        <a:t>Chlorine</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75"/>
                        </a:spcBef>
                      </a:pPr>
                      <a:r>
                        <a:rPr sz="2400" spc="-10" dirty="0">
                          <a:solidFill>
                            <a:schemeClr val="tx1"/>
                          </a:solidFill>
                          <a:latin typeface="Arial Black"/>
                          <a:cs typeface="Arial Black"/>
                        </a:rPr>
                        <a:t>Cl</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75"/>
                        </a:spcBef>
                      </a:pPr>
                      <a:r>
                        <a:rPr sz="2400" spc="-210" dirty="0">
                          <a:solidFill>
                            <a:schemeClr val="tx1"/>
                          </a:solidFill>
                          <a:latin typeface="Arial Black"/>
                          <a:cs typeface="Arial Black"/>
                        </a:rPr>
                        <a:t>Oxygen</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dirty="0">
                          <a:solidFill>
                            <a:schemeClr val="tx1"/>
                          </a:solidFill>
                          <a:latin typeface="Arial Black"/>
                          <a:cs typeface="Arial Black"/>
                        </a:rPr>
                        <a:t>O</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76200">
                      <a:solidFill>
                        <a:srgbClr val="7FD0FC"/>
                      </a:solidFill>
                      <a:prstDash val="solid"/>
                    </a:lnT>
                  </a:tcPr>
                </a:tc>
                <a:extLst>
                  <a:ext uri="{0D108BD9-81ED-4DB2-BD59-A6C34878D82A}">
                    <a16:rowId xmlns:a16="http://schemas.microsoft.com/office/drawing/2014/main" val="10006"/>
                  </a:ext>
                </a:extLst>
              </a:tr>
              <a:tr h="561268">
                <a:tc>
                  <a:txBody>
                    <a:bodyPr/>
                    <a:lstStyle/>
                    <a:p>
                      <a:pPr marL="635">
                        <a:lnSpc>
                          <a:spcPct val="100000"/>
                        </a:lnSpc>
                        <a:spcBef>
                          <a:spcPts val="70"/>
                        </a:spcBef>
                      </a:pPr>
                      <a:r>
                        <a:rPr sz="2400" spc="-100" dirty="0">
                          <a:solidFill>
                            <a:schemeClr val="tx1"/>
                          </a:solidFill>
                          <a:latin typeface="Arial Black"/>
                          <a:cs typeface="Arial Black"/>
                        </a:rPr>
                        <a:t>Copper</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70"/>
                        </a:spcBef>
                      </a:pPr>
                      <a:r>
                        <a:rPr sz="2400" spc="45" dirty="0">
                          <a:solidFill>
                            <a:schemeClr val="tx1"/>
                          </a:solidFill>
                          <a:latin typeface="Arial Black"/>
                          <a:cs typeface="Arial Black"/>
                        </a:rPr>
                        <a:t>Cu</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70"/>
                        </a:spcBef>
                      </a:pPr>
                      <a:r>
                        <a:rPr sz="2400" spc="-204" dirty="0">
                          <a:solidFill>
                            <a:schemeClr val="tx1"/>
                          </a:solidFill>
                          <a:latin typeface="Arial Black"/>
                          <a:cs typeface="Arial Black"/>
                        </a:rPr>
                        <a:t>Potassium</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dirty="0">
                          <a:solidFill>
                            <a:schemeClr val="tx1"/>
                          </a:solidFill>
                          <a:latin typeface="Arial Black"/>
                          <a:cs typeface="Arial Black"/>
                        </a:rPr>
                        <a:t>K</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76200">
                      <a:solidFill>
                        <a:srgbClr val="7FD0FC"/>
                      </a:solidFill>
                      <a:prstDash val="solid"/>
                    </a:lnT>
                  </a:tcPr>
                </a:tc>
                <a:extLst>
                  <a:ext uri="{0D108BD9-81ED-4DB2-BD59-A6C34878D82A}">
                    <a16:rowId xmlns:a16="http://schemas.microsoft.com/office/drawing/2014/main" val="10007"/>
                  </a:ext>
                </a:extLst>
              </a:tr>
              <a:tr h="560491">
                <a:tc>
                  <a:txBody>
                    <a:bodyPr/>
                    <a:lstStyle/>
                    <a:p>
                      <a:pPr marL="635">
                        <a:lnSpc>
                          <a:spcPct val="100000"/>
                        </a:lnSpc>
                        <a:spcBef>
                          <a:spcPts val="65"/>
                        </a:spcBef>
                      </a:pPr>
                      <a:r>
                        <a:rPr sz="2400" spc="-150" dirty="0">
                          <a:solidFill>
                            <a:schemeClr val="tx1"/>
                          </a:solidFill>
                          <a:latin typeface="Arial Black"/>
                          <a:cs typeface="Arial Black"/>
                        </a:rPr>
                        <a:t>Fluorine</a:t>
                      </a:r>
                      <a:endParaRPr sz="2400">
                        <a:solidFill>
                          <a:schemeClr val="tx1"/>
                        </a:solidFill>
                        <a:latin typeface="Arial Black"/>
                        <a:cs typeface="Arial Black"/>
                      </a:endParaRPr>
                    </a:p>
                  </a:txBody>
                  <a:tcPr marL="0" marR="0" marT="8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65"/>
                        </a:spcBef>
                      </a:pPr>
                      <a:r>
                        <a:rPr sz="2400" dirty="0">
                          <a:solidFill>
                            <a:schemeClr val="tx1"/>
                          </a:solidFill>
                          <a:latin typeface="Arial Black"/>
                          <a:cs typeface="Arial Black"/>
                        </a:rPr>
                        <a:t>F</a:t>
                      </a:r>
                      <a:endParaRPr sz="2400">
                        <a:solidFill>
                          <a:schemeClr val="tx1"/>
                        </a:solidFill>
                        <a:latin typeface="Arial Black"/>
                        <a:cs typeface="Arial Black"/>
                      </a:endParaRPr>
                    </a:p>
                  </a:txBody>
                  <a:tcPr marL="0" marR="0" marT="8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65"/>
                        </a:spcBef>
                      </a:pPr>
                      <a:r>
                        <a:rPr sz="2400" spc="-165" dirty="0">
                          <a:solidFill>
                            <a:schemeClr val="tx1"/>
                          </a:solidFill>
                          <a:latin typeface="Arial Black"/>
                          <a:cs typeface="Arial Black"/>
                        </a:rPr>
                        <a:t>Silicon</a:t>
                      </a:r>
                      <a:endParaRPr sz="2400">
                        <a:solidFill>
                          <a:schemeClr val="tx1"/>
                        </a:solidFill>
                        <a:latin typeface="Arial Black"/>
                        <a:cs typeface="Arial Black"/>
                      </a:endParaRPr>
                    </a:p>
                  </a:txBody>
                  <a:tcPr marL="0" marR="0" marT="8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65"/>
                        </a:spcBef>
                      </a:pPr>
                      <a:r>
                        <a:rPr sz="2400" spc="-190" dirty="0">
                          <a:solidFill>
                            <a:schemeClr val="tx1"/>
                          </a:solidFill>
                          <a:latin typeface="Arial Black"/>
                          <a:cs typeface="Arial Black"/>
                        </a:rPr>
                        <a:t>Si</a:t>
                      </a:r>
                      <a:endParaRPr sz="2400">
                        <a:solidFill>
                          <a:schemeClr val="tx1"/>
                        </a:solidFill>
                        <a:latin typeface="Arial Black"/>
                        <a:cs typeface="Arial Black"/>
                      </a:endParaRPr>
                    </a:p>
                  </a:txBody>
                  <a:tcPr marL="0" marR="0" marT="8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76200">
                      <a:solidFill>
                        <a:srgbClr val="7FD0FC"/>
                      </a:solidFill>
                      <a:prstDash val="solid"/>
                    </a:lnT>
                  </a:tcPr>
                </a:tc>
                <a:extLst>
                  <a:ext uri="{0D108BD9-81ED-4DB2-BD59-A6C34878D82A}">
                    <a16:rowId xmlns:a16="http://schemas.microsoft.com/office/drawing/2014/main" val="10008"/>
                  </a:ext>
                </a:extLst>
              </a:tr>
              <a:tr h="561269">
                <a:tc>
                  <a:txBody>
                    <a:bodyPr/>
                    <a:lstStyle/>
                    <a:p>
                      <a:pPr marL="635">
                        <a:lnSpc>
                          <a:spcPct val="100000"/>
                        </a:lnSpc>
                        <a:spcBef>
                          <a:spcPts val="75"/>
                        </a:spcBef>
                      </a:pPr>
                      <a:r>
                        <a:rPr sz="2400" spc="-90" dirty="0">
                          <a:solidFill>
                            <a:schemeClr val="tx1"/>
                          </a:solidFill>
                          <a:latin typeface="Arial Black"/>
                          <a:cs typeface="Arial Black"/>
                        </a:rPr>
                        <a:t>Gold</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75"/>
                        </a:spcBef>
                      </a:pPr>
                      <a:r>
                        <a:rPr sz="2400" spc="105" dirty="0">
                          <a:solidFill>
                            <a:schemeClr val="tx1"/>
                          </a:solidFill>
                          <a:latin typeface="Arial Black"/>
                          <a:cs typeface="Arial Black"/>
                        </a:rPr>
                        <a:t>Au</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nSpc>
                          <a:spcPct val="100000"/>
                        </a:lnSpc>
                        <a:spcBef>
                          <a:spcPts val="75"/>
                        </a:spcBef>
                      </a:pPr>
                      <a:r>
                        <a:rPr sz="2400" spc="-165" dirty="0">
                          <a:solidFill>
                            <a:schemeClr val="tx1"/>
                          </a:solidFill>
                          <a:latin typeface="Arial Black"/>
                          <a:cs typeface="Arial Black"/>
                        </a:rPr>
                        <a:t>Silver</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spc="-30" dirty="0">
                          <a:solidFill>
                            <a:schemeClr val="tx1"/>
                          </a:solidFill>
                          <a:latin typeface="Arial Black"/>
                          <a:cs typeface="Arial Black"/>
                        </a:rPr>
                        <a:t>Ag</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76200">
                      <a:solidFill>
                        <a:srgbClr val="7FD0FC"/>
                      </a:solidFill>
                      <a:prstDash val="solid"/>
                    </a:lnT>
                  </a:tcPr>
                </a:tc>
                <a:extLst>
                  <a:ext uri="{0D108BD9-81ED-4DB2-BD59-A6C34878D82A}">
                    <a16:rowId xmlns:a16="http://schemas.microsoft.com/office/drawing/2014/main" val="10009"/>
                  </a:ext>
                </a:extLst>
              </a:tr>
              <a:tr h="281802">
                <a:tc>
                  <a:txBody>
                    <a:bodyPr/>
                    <a:lstStyle/>
                    <a:p>
                      <a:pPr marL="635">
                        <a:lnSpc>
                          <a:spcPts val="1639"/>
                        </a:lnSpc>
                        <a:spcBef>
                          <a:spcPts val="70"/>
                        </a:spcBef>
                      </a:pPr>
                      <a:r>
                        <a:rPr sz="2400" spc="-165" dirty="0">
                          <a:solidFill>
                            <a:schemeClr val="tx1"/>
                          </a:solidFill>
                          <a:latin typeface="Arial Black"/>
                          <a:cs typeface="Arial Black"/>
                        </a:rPr>
                        <a:t>Hydrogen</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marL="635">
                        <a:lnSpc>
                          <a:spcPts val="1639"/>
                        </a:lnSpc>
                        <a:spcBef>
                          <a:spcPts val="70"/>
                        </a:spcBef>
                      </a:pPr>
                      <a:r>
                        <a:rPr sz="2400" dirty="0">
                          <a:solidFill>
                            <a:schemeClr val="tx1"/>
                          </a:solidFill>
                          <a:latin typeface="Arial Black"/>
                          <a:cs typeface="Arial Black"/>
                        </a:rPr>
                        <a:t>H</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marL="635">
                        <a:lnSpc>
                          <a:spcPts val="1639"/>
                        </a:lnSpc>
                        <a:spcBef>
                          <a:spcPts val="70"/>
                        </a:spcBef>
                      </a:pPr>
                      <a:r>
                        <a:rPr sz="2400" spc="-180" dirty="0">
                          <a:solidFill>
                            <a:schemeClr val="tx1"/>
                          </a:solidFill>
                          <a:latin typeface="Arial Black"/>
                          <a:cs typeface="Arial Black"/>
                        </a:rPr>
                        <a:t>Sodium</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a:lnSpc>
                          <a:spcPts val="1639"/>
                        </a:lnSpc>
                        <a:spcBef>
                          <a:spcPts val="70"/>
                        </a:spcBef>
                      </a:pPr>
                      <a:r>
                        <a:rPr sz="2400" spc="-95" dirty="0">
                          <a:solidFill>
                            <a:schemeClr val="tx1"/>
                          </a:solidFill>
                          <a:latin typeface="Arial Black"/>
                          <a:cs typeface="Arial Black"/>
                        </a:rPr>
                        <a:t>Na</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vMerge="1">
                  <a:txBody>
                    <a:bodyPr/>
                    <a:lstStyle/>
                    <a:p>
                      <a:endParaRPr/>
                    </a:p>
                  </a:txBody>
                  <a:tcPr marL="0" marR="0" marT="0" marB="0">
                    <a:lnL w="6350">
                      <a:solidFill>
                        <a:srgbClr val="000000"/>
                      </a:solidFill>
                      <a:prstDash val="solid"/>
                    </a:lnL>
                    <a:lnT w="76200">
                      <a:solidFill>
                        <a:srgbClr val="7FD0FC"/>
                      </a:solidFill>
                      <a:prstDash val="solid"/>
                    </a:lnT>
                  </a:tcPr>
                </a:tc>
                <a:extLst>
                  <a:ext uri="{0D108BD9-81ED-4DB2-BD59-A6C34878D82A}">
                    <a16:rowId xmlns:a16="http://schemas.microsoft.com/office/drawing/2014/main" val="10010"/>
                  </a:ext>
                </a:extLst>
              </a:tr>
            </a:tbl>
          </a:graphicData>
        </a:graphic>
      </p:graphicFrame>
      <p:sp>
        <p:nvSpPr>
          <p:cNvPr id="137" name="object 137"/>
          <p:cNvSpPr txBox="1">
            <a:spLocks noGrp="1"/>
          </p:cNvSpPr>
          <p:nvPr>
            <p:ph type="title"/>
          </p:nvPr>
        </p:nvSpPr>
        <p:spPr>
          <a:xfrm>
            <a:off x="1026160" y="128270"/>
            <a:ext cx="7041515" cy="874598"/>
          </a:xfrm>
          <a:prstGeom prst="rect">
            <a:avLst/>
          </a:prstGeom>
        </p:spPr>
        <p:txBody>
          <a:bodyPr vert="horz" wrap="square" lIns="0" tIns="12700" rIns="0" bIns="0" rtlCol="0">
            <a:spAutoFit/>
          </a:bodyPr>
          <a:lstStyle/>
          <a:p>
            <a:pPr marL="12700" marR="5080" indent="125730" algn="just">
              <a:lnSpc>
                <a:spcPct val="100000"/>
              </a:lnSpc>
              <a:spcBef>
                <a:spcPts val="100"/>
              </a:spcBef>
            </a:pPr>
            <a:r>
              <a:rPr sz="2800" spc="-295" dirty="0">
                <a:solidFill>
                  <a:srgbClr val="7030A0"/>
                </a:solidFill>
                <a:latin typeface="+mj-lt"/>
                <a:cs typeface="Arial Black"/>
              </a:rPr>
              <a:t>3.2 </a:t>
            </a:r>
            <a:r>
              <a:rPr sz="2800" spc="35" dirty="0">
                <a:solidFill>
                  <a:srgbClr val="7030A0"/>
                </a:solidFill>
                <a:uFill>
                  <a:solidFill>
                    <a:srgbClr val="FFFFFF"/>
                  </a:solidFill>
                </a:uFill>
                <a:latin typeface="+mj-lt"/>
                <a:cs typeface="Arial Black"/>
              </a:rPr>
              <a:t>The </a:t>
            </a:r>
            <a:r>
              <a:rPr sz="2800" spc="-20" dirty="0">
                <a:solidFill>
                  <a:srgbClr val="7030A0"/>
                </a:solidFill>
                <a:uFill>
                  <a:solidFill>
                    <a:srgbClr val="FFFFFF"/>
                  </a:solidFill>
                </a:uFill>
                <a:latin typeface="+mj-lt"/>
                <a:cs typeface="Arial Black"/>
              </a:rPr>
              <a:t>modern </a:t>
            </a:r>
            <a:r>
              <a:rPr sz="2800" spc="-180" dirty="0">
                <a:solidFill>
                  <a:srgbClr val="7030A0"/>
                </a:solidFill>
                <a:uFill>
                  <a:solidFill>
                    <a:srgbClr val="FFFFFF"/>
                  </a:solidFill>
                </a:uFill>
                <a:latin typeface="+mj-lt"/>
                <a:cs typeface="Arial Black"/>
              </a:rPr>
              <a:t>symbols </a:t>
            </a:r>
            <a:r>
              <a:rPr sz="2800" spc="229" dirty="0">
                <a:solidFill>
                  <a:srgbClr val="7030A0"/>
                </a:solidFill>
                <a:uFill>
                  <a:solidFill>
                    <a:srgbClr val="FFFFFF"/>
                  </a:solidFill>
                </a:uFill>
                <a:latin typeface="+mj-lt"/>
                <a:cs typeface="Arial Black"/>
              </a:rPr>
              <a:t>of  </a:t>
            </a:r>
            <a:r>
              <a:rPr sz="2800" spc="-235" dirty="0">
                <a:solidFill>
                  <a:srgbClr val="7030A0"/>
                </a:solidFill>
                <a:uFill>
                  <a:solidFill>
                    <a:srgbClr val="FFFFFF"/>
                  </a:solidFill>
                </a:uFill>
                <a:latin typeface="+mj-lt"/>
                <a:cs typeface="Arial Black"/>
              </a:rPr>
              <a:t>some </a:t>
            </a:r>
            <a:r>
              <a:rPr sz="2800" spc="-125" dirty="0">
                <a:solidFill>
                  <a:srgbClr val="7030A0"/>
                </a:solidFill>
                <a:uFill>
                  <a:solidFill>
                    <a:srgbClr val="FFFFFF"/>
                  </a:solidFill>
                </a:uFill>
                <a:latin typeface="+mj-lt"/>
                <a:cs typeface="Arial Black"/>
              </a:rPr>
              <a:t>common </a:t>
            </a:r>
            <a:r>
              <a:rPr sz="2800" spc="-95" dirty="0">
                <a:solidFill>
                  <a:srgbClr val="7030A0"/>
                </a:solidFill>
                <a:uFill>
                  <a:solidFill>
                    <a:srgbClr val="FFFFFF"/>
                  </a:solidFill>
                </a:uFill>
                <a:latin typeface="+mj-lt"/>
                <a:cs typeface="Arial Black"/>
              </a:rPr>
              <a:t>elements </a:t>
            </a:r>
            <a:r>
              <a:rPr sz="2800" spc="-70" dirty="0">
                <a:solidFill>
                  <a:srgbClr val="7030A0"/>
                </a:solidFill>
                <a:uFill>
                  <a:solidFill>
                    <a:srgbClr val="FFFFFF"/>
                  </a:solidFill>
                </a:uFill>
                <a:latin typeface="+mj-lt"/>
                <a:cs typeface="Arial Black"/>
              </a:rPr>
              <a:t>are  </a:t>
            </a:r>
            <a:r>
              <a:rPr sz="2800" spc="-90" dirty="0">
                <a:solidFill>
                  <a:srgbClr val="7030A0"/>
                </a:solidFill>
                <a:uFill>
                  <a:solidFill>
                    <a:srgbClr val="FFFFFF"/>
                  </a:solidFill>
                </a:uFill>
                <a:latin typeface="+mj-lt"/>
                <a:cs typeface="Arial Black"/>
              </a:rPr>
              <a:t>given </a:t>
            </a:r>
            <a:r>
              <a:rPr sz="2800" spc="-85" dirty="0">
                <a:solidFill>
                  <a:srgbClr val="7030A0"/>
                </a:solidFill>
                <a:uFill>
                  <a:solidFill>
                    <a:srgbClr val="FFFFFF"/>
                  </a:solidFill>
                </a:uFill>
                <a:latin typeface="+mj-lt"/>
                <a:cs typeface="Arial Black"/>
              </a:rPr>
              <a:t>in </a:t>
            </a:r>
            <a:r>
              <a:rPr sz="2800" spc="50" dirty="0">
                <a:solidFill>
                  <a:srgbClr val="7030A0"/>
                </a:solidFill>
                <a:uFill>
                  <a:solidFill>
                    <a:srgbClr val="FFFFFF"/>
                  </a:solidFill>
                </a:uFill>
                <a:latin typeface="+mj-lt"/>
                <a:cs typeface="Arial Black"/>
              </a:rPr>
              <a:t>the </a:t>
            </a:r>
            <a:r>
              <a:rPr sz="2800" spc="35" dirty="0">
                <a:solidFill>
                  <a:srgbClr val="7030A0"/>
                </a:solidFill>
                <a:uFill>
                  <a:solidFill>
                    <a:srgbClr val="FFFFFF"/>
                  </a:solidFill>
                </a:uFill>
                <a:latin typeface="+mj-lt"/>
                <a:cs typeface="Arial Black"/>
              </a:rPr>
              <a:t>following</a:t>
            </a:r>
            <a:r>
              <a:rPr sz="2800" spc="-265" dirty="0">
                <a:solidFill>
                  <a:srgbClr val="7030A0"/>
                </a:solidFill>
                <a:uFill>
                  <a:solidFill>
                    <a:srgbClr val="FFFFFF"/>
                  </a:solidFill>
                </a:uFill>
                <a:latin typeface="+mj-lt"/>
                <a:cs typeface="Arial Black"/>
              </a:rPr>
              <a:t> </a:t>
            </a:r>
            <a:r>
              <a:rPr sz="2800" dirty="0">
                <a:solidFill>
                  <a:srgbClr val="7030A0"/>
                </a:solidFill>
                <a:uFill>
                  <a:solidFill>
                    <a:srgbClr val="FFFFFF"/>
                  </a:solidFill>
                </a:uFill>
                <a:latin typeface="+mj-lt"/>
                <a:cs typeface="Arial Black"/>
              </a:rPr>
              <a:t>table</a:t>
            </a:r>
            <a:endParaRPr sz="2800">
              <a:solidFill>
                <a:srgbClr val="7030A0"/>
              </a:solidFill>
              <a:latin typeface="+mj-lt"/>
              <a:cs typeface="Arial Black"/>
            </a:endParaRPr>
          </a:p>
        </p:txBody>
      </p:sp>
    </p:spTree>
  </p:cSld>
  <p:clrMapOvr>
    <a:masterClrMapping/>
  </p:clrMapOvr>
  <p:transition>
    <p:blinds/>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402590" y="1219201"/>
            <a:ext cx="8291830" cy="3269357"/>
          </a:xfrm>
          <a:prstGeom prst="rect">
            <a:avLst/>
          </a:prstGeom>
        </p:spPr>
        <p:txBody>
          <a:bodyPr vert="horz" wrap="square" lIns="0" tIns="12700" rIns="0" bIns="0" rtlCol="0">
            <a:spAutoFit/>
          </a:bodyPr>
          <a:lstStyle/>
          <a:p>
            <a:pPr marL="279400" marR="17145" indent="-266700">
              <a:lnSpc>
                <a:spcPct val="100699"/>
              </a:lnSpc>
              <a:spcBef>
                <a:spcPts val="100"/>
              </a:spcBef>
            </a:pPr>
            <a:r>
              <a:rPr sz="5250" spc="22" baseline="2380">
                <a:solidFill>
                  <a:srgbClr val="30B5FC"/>
                </a:solidFill>
                <a:latin typeface="Times New Roman"/>
                <a:cs typeface="Times New Roman"/>
              </a:rPr>
              <a:t> </a:t>
            </a:r>
            <a:r>
              <a:rPr lang="en-IN" sz="5250" spc="22" baseline="2380" dirty="0">
                <a:solidFill>
                  <a:srgbClr val="30B5FC"/>
                </a:solidFill>
                <a:latin typeface="Times New Roman"/>
                <a:cs typeface="Times New Roman"/>
              </a:rPr>
              <a:t> </a:t>
            </a:r>
            <a:r>
              <a:rPr sz="2800">
                <a:cs typeface="Times New Roman"/>
              </a:rPr>
              <a:t>Mass </a:t>
            </a:r>
            <a:r>
              <a:rPr sz="2800" dirty="0">
                <a:cs typeface="Times New Roman"/>
              </a:rPr>
              <a:t>is a characteristic property of matter. Hence, the  atoms present in matter also possess mass</a:t>
            </a:r>
            <a:r>
              <a:rPr sz="2800" b="1" dirty="0">
                <a:cs typeface="Times New Roman"/>
              </a:rPr>
              <a:t>. </a:t>
            </a:r>
            <a:r>
              <a:rPr sz="2800" dirty="0">
                <a:cs typeface="Times New Roman"/>
              </a:rPr>
              <a:t>The mass of  an atom is known as the atomic mass.</a:t>
            </a:r>
            <a:endParaRPr sz="2800">
              <a:cs typeface="Times New Roman"/>
            </a:endParaRPr>
          </a:p>
          <a:p>
            <a:pPr marL="279400" marR="5080" indent="-266700">
              <a:lnSpc>
                <a:spcPct val="100699"/>
              </a:lnSpc>
              <a:spcBef>
                <a:spcPts val="880"/>
              </a:spcBef>
            </a:pPr>
            <a:r>
              <a:rPr lang="en-IN" sz="2800" baseline="2380" dirty="0">
                <a:cs typeface="Times New Roman"/>
              </a:rPr>
              <a:t> </a:t>
            </a:r>
            <a:r>
              <a:rPr lang="en-IN" sz="2800" dirty="0">
                <a:cs typeface="Times New Roman"/>
              </a:rPr>
              <a:t>  </a:t>
            </a:r>
            <a:r>
              <a:rPr sz="2800">
                <a:cs typeface="Times New Roman"/>
              </a:rPr>
              <a:t>Atoms </a:t>
            </a:r>
            <a:r>
              <a:rPr sz="2800" dirty="0">
                <a:cs typeface="Times New Roman"/>
              </a:rPr>
              <a:t>of a given element are identical in shape, size, mass,  chemical properties etc. Atoms of different elements have  different masses and chemical properties.</a:t>
            </a:r>
            <a:endParaRPr sz="2800">
              <a:cs typeface="Times New Roman"/>
            </a:endParaRPr>
          </a:p>
        </p:txBody>
      </p:sp>
      <p:sp>
        <p:nvSpPr>
          <p:cNvPr id="12" name="object 12"/>
          <p:cNvSpPr txBox="1">
            <a:spLocks noGrp="1"/>
          </p:cNvSpPr>
          <p:nvPr>
            <p:ph type="title"/>
          </p:nvPr>
        </p:nvSpPr>
        <p:spPr>
          <a:xfrm>
            <a:off x="2032000" y="281940"/>
            <a:ext cx="5027930" cy="695960"/>
          </a:xfrm>
          <a:prstGeom prst="rect">
            <a:avLst/>
          </a:prstGeom>
        </p:spPr>
        <p:txBody>
          <a:bodyPr vert="horz" wrap="square" lIns="0" tIns="12700" rIns="0" bIns="0" rtlCol="0">
            <a:spAutoFit/>
          </a:bodyPr>
          <a:lstStyle/>
          <a:p>
            <a:pPr marL="12700">
              <a:lnSpc>
                <a:spcPct val="100000"/>
              </a:lnSpc>
              <a:spcBef>
                <a:spcPts val="100"/>
              </a:spcBef>
            </a:pPr>
            <a:r>
              <a:rPr dirty="0">
                <a:latin typeface="+mj-lt"/>
                <a:cs typeface="Arial Black"/>
              </a:rPr>
              <a:t>3.3 </a:t>
            </a:r>
            <a:r>
              <a:rPr dirty="0">
                <a:uFill>
                  <a:solidFill>
                    <a:srgbClr val="FFFFFF"/>
                  </a:solidFill>
                </a:uFill>
                <a:latin typeface="+mj-lt"/>
                <a:cs typeface="Arial Black"/>
              </a:rPr>
              <a:t>Atomic mass</a:t>
            </a:r>
          </a:p>
        </p:txBody>
      </p:sp>
    </p:spTree>
  </p:cSld>
  <p:clrMapOvr>
    <a:masterClrMapping/>
  </p:clrMapOvr>
  <p:transition>
    <p:blinds/>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228599" y="1828800"/>
            <a:ext cx="8733789" cy="2716128"/>
          </a:xfrm>
          <a:prstGeom prst="rect">
            <a:avLst/>
          </a:prstGeom>
        </p:spPr>
        <p:txBody>
          <a:bodyPr vert="horz" wrap="square" lIns="0" tIns="12700" rIns="0" bIns="0" rtlCol="0">
            <a:spAutoFit/>
          </a:bodyPr>
          <a:lstStyle/>
          <a:p>
            <a:pPr marL="285750" marR="196850" indent="-273050" algn="just">
              <a:lnSpc>
                <a:spcPct val="100000"/>
              </a:lnSpc>
              <a:spcBef>
                <a:spcPts val="100"/>
              </a:spcBef>
              <a:buClr>
                <a:srgbClr val="30B5FC"/>
              </a:buClr>
              <a:buFont typeface="Symbol"/>
              <a:buChar char=""/>
              <a:tabLst>
                <a:tab pos="285750" algn="l"/>
              </a:tabLst>
            </a:pPr>
            <a:r>
              <a:rPr sz="2400" dirty="0">
                <a:solidFill>
                  <a:srgbClr val="063D86"/>
                </a:solidFill>
                <a:cs typeface="Times New Roman"/>
              </a:rPr>
              <a:t>It is difficult to determine the mass of an individual atom. However,  relative atomic mass can be determined by comparing the mass of a  particular atom with that of an atom of standard reference. </a:t>
            </a:r>
            <a:r>
              <a:rPr sz="2400" b="1" dirty="0">
                <a:solidFill>
                  <a:srgbClr val="063D86"/>
                </a:solidFill>
                <a:cs typeface="Times New Roman"/>
              </a:rPr>
              <a:t>The</a:t>
            </a:r>
            <a:endParaRPr sz="2400">
              <a:cs typeface="Times New Roman"/>
            </a:endParaRPr>
          </a:p>
          <a:p>
            <a:pPr marL="285750" algn="just">
              <a:lnSpc>
                <a:spcPts val="3829"/>
              </a:lnSpc>
            </a:pPr>
            <a:r>
              <a:rPr sz="2400" b="1" dirty="0">
                <a:solidFill>
                  <a:srgbClr val="063D86"/>
                </a:solidFill>
                <a:cs typeface="Times New Roman"/>
              </a:rPr>
              <a:t>unit of the mass of an atom is atomic mass unit</a:t>
            </a:r>
            <a:endParaRPr sz="2400">
              <a:cs typeface="Times New Roman"/>
            </a:endParaRPr>
          </a:p>
          <a:p>
            <a:pPr marL="285750" marR="5080" algn="just">
              <a:lnSpc>
                <a:spcPct val="100000"/>
              </a:lnSpc>
            </a:pPr>
            <a:r>
              <a:rPr sz="2400" b="1" dirty="0">
                <a:solidFill>
                  <a:srgbClr val="063D86"/>
                </a:solidFill>
                <a:cs typeface="Times New Roman"/>
              </a:rPr>
              <a:t>(amu). </a:t>
            </a:r>
            <a:r>
              <a:rPr sz="2400" dirty="0">
                <a:solidFill>
                  <a:srgbClr val="063D86"/>
                </a:solidFill>
                <a:cs typeface="Times New Roman"/>
              </a:rPr>
              <a:t>Initially, John Dalton suggested that the mass of a hydrogen  atom be taken as a standard reference of atomic mass unit</a:t>
            </a:r>
            <a:endParaRPr sz="2400">
              <a:cs typeface="Times New Roman"/>
            </a:endParaRPr>
          </a:p>
        </p:txBody>
      </p:sp>
      <p:sp>
        <p:nvSpPr>
          <p:cNvPr id="12" name="object 12"/>
          <p:cNvSpPr txBox="1">
            <a:spLocks noGrp="1"/>
          </p:cNvSpPr>
          <p:nvPr>
            <p:ph type="title"/>
          </p:nvPr>
        </p:nvSpPr>
        <p:spPr>
          <a:xfrm>
            <a:off x="623569" y="281940"/>
            <a:ext cx="7840345" cy="566822"/>
          </a:xfrm>
          <a:prstGeom prst="rect">
            <a:avLst/>
          </a:prstGeom>
        </p:spPr>
        <p:txBody>
          <a:bodyPr vert="horz" wrap="square" lIns="0" tIns="12700" rIns="0" bIns="0" rtlCol="0">
            <a:spAutoFit/>
          </a:bodyPr>
          <a:lstStyle/>
          <a:p>
            <a:pPr marL="12700">
              <a:lnSpc>
                <a:spcPct val="100000"/>
              </a:lnSpc>
              <a:spcBef>
                <a:spcPts val="100"/>
              </a:spcBef>
            </a:pPr>
            <a:r>
              <a:rPr lang="en-IN" sz="3600" spc="-370" dirty="0">
                <a:latin typeface="+mj-lt"/>
                <a:cs typeface="Arial Black"/>
              </a:rPr>
              <a:t>          </a:t>
            </a:r>
            <a:r>
              <a:rPr sz="3600" spc="-370">
                <a:latin typeface="+mj-lt"/>
                <a:cs typeface="Arial Black"/>
              </a:rPr>
              <a:t>3.4 </a:t>
            </a:r>
            <a:r>
              <a:rPr lang="en-IN" sz="3600" spc="-370" dirty="0">
                <a:latin typeface="+mj-lt"/>
                <a:cs typeface="Arial Black"/>
              </a:rPr>
              <a:t>                </a:t>
            </a:r>
            <a:r>
              <a:rPr sz="3600" spc="120">
                <a:latin typeface="+mj-lt"/>
                <a:cs typeface="Arial Black"/>
              </a:rPr>
              <a:t>Determination </a:t>
            </a:r>
            <a:r>
              <a:rPr sz="3600" spc="290" dirty="0">
                <a:latin typeface="+mj-lt"/>
                <a:cs typeface="Arial Black"/>
              </a:rPr>
              <a:t>of</a:t>
            </a:r>
            <a:r>
              <a:rPr sz="3600" spc="869" dirty="0">
                <a:latin typeface="+mj-lt"/>
                <a:cs typeface="Arial Black"/>
              </a:rPr>
              <a:t> </a:t>
            </a:r>
            <a:r>
              <a:rPr sz="3600" spc="70" dirty="0">
                <a:latin typeface="+mj-lt"/>
                <a:cs typeface="Arial Black"/>
              </a:rPr>
              <a:t>the</a:t>
            </a:r>
          </a:p>
        </p:txBody>
      </p:sp>
      <p:sp>
        <p:nvSpPr>
          <p:cNvPr id="14" name="object 14"/>
          <p:cNvSpPr txBox="1"/>
          <p:nvPr/>
        </p:nvSpPr>
        <p:spPr>
          <a:xfrm>
            <a:off x="2647950" y="951229"/>
            <a:ext cx="3794760" cy="566822"/>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FFFF"/>
                </a:solidFill>
                <a:uFill>
                  <a:solidFill>
                    <a:srgbClr val="FFFFFF"/>
                  </a:solidFill>
                </a:uFill>
                <a:latin typeface="+mj-lt"/>
                <a:cs typeface="Arial Black"/>
              </a:rPr>
              <a:t>atomic mass</a:t>
            </a:r>
            <a:endParaRPr sz="3600">
              <a:latin typeface="+mj-lt"/>
              <a:cs typeface="Arial Black"/>
            </a:endParaRPr>
          </a:p>
        </p:txBody>
      </p:sp>
    </p:spTree>
  </p:cSld>
  <p:clrMapOvr>
    <a:masterClrMapping/>
  </p:clrMapOvr>
  <p:transition>
    <p:blinds/>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ct 7"/>
          <p:cNvGraphicFramePr>
            <a:graphicFrameLocks noGrp="1"/>
          </p:cNvGraphicFramePr>
          <p:nvPr/>
        </p:nvGraphicFramePr>
        <p:xfrm>
          <a:off x="304800" y="2057401"/>
          <a:ext cx="8534400" cy="4571999"/>
        </p:xfrm>
        <a:graphic>
          <a:graphicData uri="http://schemas.openxmlformats.org/drawingml/2006/table">
            <a:tbl>
              <a:tblPr firstRow="1" bandRow="1">
                <a:tableStyleId>{2D5ABB26-0587-4C30-8999-92F81FD0307C}</a:tableStyleId>
              </a:tblPr>
              <a:tblGrid>
                <a:gridCol w="658745">
                  <a:extLst>
                    <a:ext uri="{9D8B030D-6E8A-4147-A177-3AD203B41FA5}">
                      <a16:colId xmlns:a16="http://schemas.microsoft.com/office/drawing/2014/main" val="20000"/>
                    </a:ext>
                  </a:extLst>
                </a:gridCol>
                <a:gridCol w="1818562">
                  <a:extLst>
                    <a:ext uri="{9D8B030D-6E8A-4147-A177-3AD203B41FA5}">
                      <a16:colId xmlns:a16="http://schemas.microsoft.com/office/drawing/2014/main" val="20001"/>
                    </a:ext>
                  </a:extLst>
                </a:gridCol>
                <a:gridCol w="1818561">
                  <a:extLst>
                    <a:ext uri="{9D8B030D-6E8A-4147-A177-3AD203B41FA5}">
                      <a16:colId xmlns:a16="http://schemas.microsoft.com/office/drawing/2014/main" val="20002"/>
                    </a:ext>
                  </a:extLst>
                </a:gridCol>
                <a:gridCol w="1816068">
                  <a:extLst>
                    <a:ext uri="{9D8B030D-6E8A-4147-A177-3AD203B41FA5}">
                      <a16:colId xmlns:a16="http://schemas.microsoft.com/office/drawing/2014/main" val="20003"/>
                    </a:ext>
                  </a:extLst>
                </a:gridCol>
                <a:gridCol w="1818562">
                  <a:extLst>
                    <a:ext uri="{9D8B030D-6E8A-4147-A177-3AD203B41FA5}">
                      <a16:colId xmlns:a16="http://schemas.microsoft.com/office/drawing/2014/main" val="20004"/>
                    </a:ext>
                  </a:extLst>
                </a:gridCol>
                <a:gridCol w="603902">
                  <a:extLst>
                    <a:ext uri="{9D8B030D-6E8A-4147-A177-3AD203B41FA5}">
                      <a16:colId xmlns:a16="http://schemas.microsoft.com/office/drawing/2014/main" val="20005"/>
                    </a:ext>
                  </a:extLst>
                </a:gridCol>
              </a:tblGrid>
              <a:tr h="955877">
                <a:tc rowSpan="9">
                  <a:txBody>
                    <a:bodyPr/>
                    <a:lstStyle/>
                    <a:p>
                      <a:pPr>
                        <a:lnSpc>
                          <a:spcPct val="100000"/>
                        </a:lnSpc>
                      </a:pPr>
                      <a:endParaRPr sz="2700">
                        <a:latin typeface="Times New Roman"/>
                        <a:cs typeface="Times New Roman"/>
                      </a:endParaRPr>
                    </a:p>
                  </a:txBody>
                  <a:tcPr marL="0" marR="0" marT="0" marB="0">
                    <a:lnR w="6350">
                      <a:solidFill>
                        <a:srgbClr val="000000"/>
                      </a:solidFill>
                      <a:prstDash val="solid"/>
                    </a:lnR>
                    <a:lnT w="28575">
                      <a:solidFill>
                        <a:srgbClr val="7FD0FC"/>
                      </a:solidFill>
                      <a:prstDash val="solid"/>
                    </a:lnT>
                  </a:tcPr>
                </a:tc>
                <a:tc>
                  <a:txBody>
                    <a:bodyPr/>
                    <a:lstStyle/>
                    <a:p>
                      <a:pPr marL="635">
                        <a:lnSpc>
                          <a:spcPct val="100000"/>
                        </a:lnSpc>
                        <a:spcBef>
                          <a:spcPts val="75"/>
                        </a:spcBef>
                      </a:pPr>
                      <a:r>
                        <a:rPr sz="2400" spc="-10" dirty="0">
                          <a:solidFill>
                            <a:schemeClr val="tx1"/>
                          </a:solidFill>
                          <a:latin typeface="Arial Black"/>
                          <a:cs typeface="Arial Black"/>
                        </a:rPr>
                        <a:t>Element</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spc="80" dirty="0">
                          <a:solidFill>
                            <a:schemeClr val="tx1"/>
                          </a:solidFill>
                          <a:latin typeface="Arial Black"/>
                          <a:cs typeface="Arial Black"/>
                        </a:rPr>
                        <a:t>Atomic</a:t>
                      </a:r>
                      <a:endParaRPr sz="2400">
                        <a:solidFill>
                          <a:schemeClr val="tx1"/>
                        </a:solidFill>
                        <a:latin typeface="Arial Black"/>
                        <a:cs typeface="Arial Black"/>
                      </a:endParaRPr>
                    </a:p>
                    <a:p>
                      <a:pPr>
                        <a:lnSpc>
                          <a:spcPct val="100000"/>
                        </a:lnSpc>
                        <a:spcBef>
                          <a:spcPts val="380"/>
                        </a:spcBef>
                      </a:pPr>
                      <a:r>
                        <a:rPr sz="2400" spc="-220" dirty="0">
                          <a:solidFill>
                            <a:schemeClr val="tx1"/>
                          </a:solidFill>
                          <a:latin typeface="Arial Black"/>
                          <a:cs typeface="Arial Black"/>
                        </a:rPr>
                        <a:t>mass</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spc="-10" dirty="0">
                          <a:solidFill>
                            <a:schemeClr val="tx1"/>
                          </a:solidFill>
                          <a:latin typeface="Arial Black"/>
                          <a:cs typeface="Arial Black"/>
                        </a:rPr>
                        <a:t>Element</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spc="80" dirty="0">
                          <a:solidFill>
                            <a:schemeClr val="tx1"/>
                          </a:solidFill>
                          <a:latin typeface="Arial Black"/>
                          <a:cs typeface="Arial Black"/>
                        </a:rPr>
                        <a:t>Atomic</a:t>
                      </a:r>
                      <a:endParaRPr sz="2400">
                        <a:solidFill>
                          <a:schemeClr val="tx1"/>
                        </a:solidFill>
                        <a:latin typeface="Arial Black"/>
                        <a:cs typeface="Arial Black"/>
                      </a:endParaRPr>
                    </a:p>
                    <a:p>
                      <a:pPr>
                        <a:lnSpc>
                          <a:spcPct val="100000"/>
                        </a:lnSpc>
                        <a:spcBef>
                          <a:spcPts val="380"/>
                        </a:spcBef>
                      </a:pPr>
                      <a:r>
                        <a:rPr sz="2400" spc="-220" dirty="0">
                          <a:solidFill>
                            <a:schemeClr val="tx1"/>
                          </a:solidFill>
                          <a:latin typeface="Arial Black"/>
                          <a:cs typeface="Arial Black"/>
                        </a:rPr>
                        <a:t>mass</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rowSpan="9">
                  <a:txBody>
                    <a:bodyPr/>
                    <a:lstStyle/>
                    <a:p>
                      <a:pPr>
                        <a:lnSpc>
                          <a:spcPct val="100000"/>
                        </a:lnSpc>
                      </a:pPr>
                      <a:endParaRPr sz="2700">
                        <a:latin typeface="Times New Roman"/>
                        <a:cs typeface="Times New Roman"/>
                      </a:endParaRPr>
                    </a:p>
                  </a:txBody>
                  <a:tcPr marL="0" marR="0" marT="0" marB="0">
                    <a:lnL w="6350">
                      <a:solidFill>
                        <a:srgbClr val="000000"/>
                      </a:solidFill>
                      <a:prstDash val="solid"/>
                    </a:lnL>
                    <a:lnT w="28575">
                      <a:solidFill>
                        <a:srgbClr val="7FD0FC"/>
                      </a:solidFill>
                      <a:prstDash val="solid"/>
                    </a:lnT>
                  </a:tcPr>
                </a:tc>
                <a:extLst>
                  <a:ext uri="{0D108BD9-81ED-4DB2-BD59-A6C34878D82A}">
                    <a16:rowId xmlns:a16="http://schemas.microsoft.com/office/drawing/2014/main" val="10000"/>
                  </a:ext>
                </a:extLst>
              </a:tr>
              <a:tr h="487240">
                <a:tc vMerge="1">
                  <a:txBody>
                    <a:bodyPr/>
                    <a:lstStyle/>
                    <a:p>
                      <a:endParaRPr/>
                    </a:p>
                  </a:txBody>
                  <a:tcPr marL="0" marR="0" marT="0" marB="0">
                    <a:lnR w="6350">
                      <a:solidFill>
                        <a:srgbClr val="000000"/>
                      </a:solidFill>
                      <a:prstDash val="solid"/>
                    </a:lnR>
                    <a:lnT w="28575">
                      <a:solidFill>
                        <a:srgbClr val="7FD0FC"/>
                      </a:solidFill>
                      <a:prstDash val="solid"/>
                    </a:lnT>
                  </a:tcPr>
                </a:tc>
                <a:tc>
                  <a:txBody>
                    <a:bodyPr/>
                    <a:lstStyle/>
                    <a:p>
                      <a:pPr marL="635">
                        <a:lnSpc>
                          <a:spcPct val="100000"/>
                        </a:lnSpc>
                        <a:spcBef>
                          <a:spcPts val="75"/>
                        </a:spcBef>
                      </a:pPr>
                      <a:r>
                        <a:rPr sz="2400" spc="-165" dirty="0">
                          <a:solidFill>
                            <a:schemeClr val="tx1"/>
                          </a:solidFill>
                          <a:latin typeface="Arial Black"/>
                          <a:cs typeface="Arial Black"/>
                        </a:rPr>
                        <a:t>Hydrogen</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spc="-175" dirty="0">
                          <a:solidFill>
                            <a:schemeClr val="tx1"/>
                          </a:solidFill>
                          <a:latin typeface="Arial Black"/>
                          <a:cs typeface="Arial Black"/>
                        </a:rPr>
                        <a:t>1u</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spc="-200" dirty="0">
                          <a:solidFill>
                            <a:schemeClr val="tx1"/>
                          </a:solidFill>
                          <a:latin typeface="Arial Black"/>
                          <a:cs typeface="Arial Black"/>
                        </a:rPr>
                        <a:t>Potassium</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spc="-170" dirty="0">
                          <a:solidFill>
                            <a:schemeClr val="tx1"/>
                          </a:solidFill>
                          <a:latin typeface="Arial Black"/>
                          <a:cs typeface="Arial Black"/>
                        </a:rPr>
                        <a:t>39u</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28575">
                      <a:solidFill>
                        <a:srgbClr val="7FD0FC"/>
                      </a:solidFill>
                      <a:prstDash val="solid"/>
                    </a:lnT>
                  </a:tcPr>
                </a:tc>
                <a:extLst>
                  <a:ext uri="{0D108BD9-81ED-4DB2-BD59-A6C34878D82A}">
                    <a16:rowId xmlns:a16="http://schemas.microsoft.com/office/drawing/2014/main" val="10001"/>
                  </a:ext>
                </a:extLst>
              </a:tr>
              <a:tr h="486564">
                <a:tc vMerge="1">
                  <a:txBody>
                    <a:bodyPr/>
                    <a:lstStyle/>
                    <a:p>
                      <a:endParaRPr/>
                    </a:p>
                  </a:txBody>
                  <a:tcPr marL="0" marR="0" marT="0" marB="0">
                    <a:lnR w="6350">
                      <a:solidFill>
                        <a:srgbClr val="000000"/>
                      </a:solidFill>
                      <a:prstDash val="solid"/>
                    </a:lnR>
                    <a:lnT w="28575">
                      <a:solidFill>
                        <a:srgbClr val="7FD0FC"/>
                      </a:solidFill>
                      <a:prstDash val="solid"/>
                    </a:lnT>
                  </a:tcPr>
                </a:tc>
                <a:tc>
                  <a:txBody>
                    <a:bodyPr/>
                    <a:lstStyle/>
                    <a:p>
                      <a:pPr marL="635">
                        <a:lnSpc>
                          <a:spcPct val="100000"/>
                        </a:lnSpc>
                        <a:spcBef>
                          <a:spcPts val="70"/>
                        </a:spcBef>
                      </a:pPr>
                      <a:r>
                        <a:rPr sz="2400" spc="-165" dirty="0">
                          <a:solidFill>
                            <a:schemeClr val="tx1"/>
                          </a:solidFill>
                          <a:latin typeface="Arial Black"/>
                          <a:cs typeface="Arial Black"/>
                        </a:rPr>
                        <a:t>Helium</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spc="-140" dirty="0">
                          <a:solidFill>
                            <a:schemeClr val="tx1"/>
                          </a:solidFill>
                          <a:latin typeface="Arial Black"/>
                          <a:cs typeface="Arial Black"/>
                        </a:rPr>
                        <a:t>4u</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spc="-155" dirty="0">
                          <a:solidFill>
                            <a:schemeClr val="tx1"/>
                          </a:solidFill>
                          <a:latin typeface="Arial Black"/>
                          <a:cs typeface="Arial Black"/>
                        </a:rPr>
                        <a:t>Calcium</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spc="-85" dirty="0">
                          <a:solidFill>
                            <a:schemeClr val="tx1"/>
                          </a:solidFill>
                          <a:latin typeface="Arial Black"/>
                          <a:cs typeface="Arial Black"/>
                        </a:rPr>
                        <a:t>40u</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28575">
                      <a:solidFill>
                        <a:srgbClr val="7FD0FC"/>
                      </a:solidFill>
                      <a:prstDash val="solid"/>
                    </a:lnT>
                  </a:tcPr>
                </a:tc>
                <a:extLst>
                  <a:ext uri="{0D108BD9-81ED-4DB2-BD59-A6C34878D82A}">
                    <a16:rowId xmlns:a16="http://schemas.microsoft.com/office/drawing/2014/main" val="10002"/>
                  </a:ext>
                </a:extLst>
              </a:tr>
              <a:tr h="487241">
                <a:tc vMerge="1">
                  <a:txBody>
                    <a:bodyPr/>
                    <a:lstStyle/>
                    <a:p>
                      <a:endParaRPr/>
                    </a:p>
                  </a:txBody>
                  <a:tcPr marL="0" marR="0" marT="0" marB="0">
                    <a:lnR w="6350">
                      <a:solidFill>
                        <a:srgbClr val="000000"/>
                      </a:solidFill>
                      <a:prstDash val="solid"/>
                    </a:lnR>
                    <a:lnT w="28575">
                      <a:solidFill>
                        <a:srgbClr val="7FD0FC"/>
                      </a:solidFill>
                      <a:prstDash val="solid"/>
                    </a:lnT>
                  </a:tcPr>
                </a:tc>
                <a:tc>
                  <a:txBody>
                    <a:bodyPr/>
                    <a:lstStyle/>
                    <a:p>
                      <a:pPr marL="635">
                        <a:lnSpc>
                          <a:spcPct val="100000"/>
                        </a:lnSpc>
                        <a:spcBef>
                          <a:spcPts val="70"/>
                        </a:spcBef>
                      </a:pPr>
                      <a:r>
                        <a:rPr sz="2400" spc="-100" dirty="0">
                          <a:solidFill>
                            <a:schemeClr val="tx1"/>
                          </a:solidFill>
                          <a:latin typeface="Arial Black"/>
                          <a:cs typeface="Arial Black"/>
                        </a:rPr>
                        <a:t>Carbon</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spc="-185" dirty="0">
                          <a:solidFill>
                            <a:schemeClr val="tx1"/>
                          </a:solidFill>
                          <a:latin typeface="Arial Black"/>
                          <a:cs typeface="Arial Black"/>
                        </a:rPr>
                        <a:t>12u</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spc="-70" dirty="0">
                          <a:solidFill>
                            <a:schemeClr val="tx1"/>
                          </a:solidFill>
                          <a:latin typeface="Arial Black"/>
                          <a:cs typeface="Arial Black"/>
                        </a:rPr>
                        <a:t>Argon</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spc="-85" dirty="0">
                          <a:solidFill>
                            <a:schemeClr val="tx1"/>
                          </a:solidFill>
                          <a:latin typeface="Arial Black"/>
                          <a:cs typeface="Arial Black"/>
                        </a:rPr>
                        <a:t>40u</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28575">
                      <a:solidFill>
                        <a:srgbClr val="7FD0FC"/>
                      </a:solidFill>
                      <a:prstDash val="solid"/>
                    </a:lnT>
                  </a:tcPr>
                </a:tc>
                <a:extLst>
                  <a:ext uri="{0D108BD9-81ED-4DB2-BD59-A6C34878D82A}">
                    <a16:rowId xmlns:a16="http://schemas.microsoft.com/office/drawing/2014/main" val="10003"/>
                  </a:ext>
                </a:extLst>
              </a:tr>
              <a:tr h="487241">
                <a:tc vMerge="1">
                  <a:txBody>
                    <a:bodyPr/>
                    <a:lstStyle/>
                    <a:p>
                      <a:endParaRPr/>
                    </a:p>
                  </a:txBody>
                  <a:tcPr marL="0" marR="0" marT="0" marB="0">
                    <a:lnR w="6350">
                      <a:solidFill>
                        <a:srgbClr val="000000"/>
                      </a:solidFill>
                      <a:prstDash val="solid"/>
                    </a:lnR>
                    <a:lnT w="28575">
                      <a:solidFill>
                        <a:srgbClr val="7FD0FC"/>
                      </a:solidFill>
                      <a:prstDash val="solid"/>
                    </a:lnT>
                  </a:tcPr>
                </a:tc>
                <a:tc>
                  <a:txBody>
                    <a:bodyPr/>
                    <a:lstStyle/>
                    <a:p>
                      <a:pPr marL="635">
                        <a:lnSpc>
                          <a:spcPct val="100000"/>
                        </a:lnSpc>
                        <a:spcBef>
                          <a:spcPts val="75"/>
                        </a:spcBef>
                      </a:pPr>
                      <a:r>
                        <a:rPr sz="2400" spc="-110" dirty="0">
                          <a:solidFill>
                            <a:schemeClr val="tx1"/>
                          </a:solidFill>
                          <a:latin typeface="Arial Black"/>
                          <a:cs typeface="Arial Black"/>
                        </a:rPr>
                        <a:t>Nitrogen</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spc="-195" dirty="0">
                          <a:solidFill>
                            <a:schemeClr val="tx1"/>
                          </a:solidFill>
                          <a:latin typeface="Arial Black"/>
                          <a:cs typeface="Arial Black"/>
                        </a:rPr>
                        <a:t>14u</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spc="-70" dirty="0">
                          <a:solidFill>
                            <a:schemeClr val="tx1"/>
                          </a:solidFill>
                          <a:latin typeface="Arial Black"/>
                          <a:cs typeface="Arial Black"/>
                        </a:rPr>
                        <a:t>Iron</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spc="-200" dirty="0">
                          <a:solidFill>
                            <a:schemeClr val="tx1"/>
                          </a:solidFill>
                          <a:latin typeface="Arial Black"/>
                          <a:cs typeface="Arial Black"/>
                        </a:rPr>
                        <a:t>36u</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28575">
                      <a:solidFill>
                        <a:srgbClr val="7FD0FC"/>
                      </a:solidFill>
                      <a:prstDash val="solid"/>
                    </a:lnT>
                  </a:tcPr>
                </a:tc>
                <a:extLst>
                  <a:ext uri="{0D108BD9-81ED-4DB2-BD59-A6C34878D82A}">
                    <a16:rowId xmlns:a16="http://schemas.microsoft.com/office/drawing/2014/main" val="10004"/>
                  </a:ext>
                </a:extLst>
              </a:tr>
              <a:tr h="486564">
                <a:tc vMerge="1">
                  <a:txBody>
                    <a:bodyPr/>
                    <a:lstStyle/>
                    <a:p>
                      <a:endParaRPr/>
                    </a:p>
                  </a:txBody>
                  <a:tcPr marL="0" marR="0" marT="0" marB="0">
                    <a:lnR w="6350">
                      <a:solidFill>
                        <a:srgbClr val="000000"/>
                      </a:solidFill>
                      <a:prstDash val="solid"/>
                    </a:lnR>
                    <a:lnT w="28575">
                      <a:solidFill>
                        <a:srgbClr val="7FD0FC"/>
                      </a:solidFill>
                      <a:prstDash val="solid"/>
                    </a:lnT>
                  </a:tcPr>
                </a:tc>
                <a:tc>
                  <a:txBody>
                    <a:bodyPr/>
                    <a:lstStyle/>
                    <a:p>
                      <a:pPr marL="635">
                        <a:lnSpc>
                          <a:spcPct val="100000"/>
                        </a:lnSpc>
                        <a:spcBef>
                          <a:spcPts val="70"/>
                        </a:spcBef>
                      </a:pPr>
                      <a:r>
                        <a:rPr sz="2400" spc="-210" dirty="0">
                          <a:solidFill>
                            <a:schemeClr val="tx1"/>
                          </a:solidFill>
                          <a:latin typeface="Arial Black"/>
                          <a:cs typeface="Arial Black"/>
                        </a:rPr>
                        <a:t>Oxygen</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spc="-195" dirty="0">
                          <a:solidFill>
                            <a:schemeClr val="tx1"/>
                          </a:solidFill>
                          <a:latin typeface="Arial Black"/>
                          <a:cs typeface="Arial Black"/>
                        </a:rPr>
                        <a:t>16u</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spc="-100" dirty="0">
                          <a:solidFill>
                            <a:schemeClr val="tx1"/>
                          </a:solidFill>
                          <a:latin typeface="Arial Black"/>
                          <a:cs typeface="Arial Black"/>
                        </a:rPr>
                        <a:t>Copper</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spc="-210" dirty="0">
                          <a:solidFill>
                            <a:schemeClr val="tx1"/>
                          </a:solidFill>
                          <a:latin typeface="Arial Black"/>
                          <a:cs typeface="Arial Black"/>
                        </a:rPr>
                        <a:t>63.</a:t>
                      </a:r>
                      <a:r>
                        <a:rPr sz="2400" spc="-600" dirty="0">
                          <a:solidFill>
                            <a:schemeClr val="tx1"/>
                          </a:solidFill>
                          <a:latin typeface="Arial Black"/>
                          <a:cs typeface="Arial Black"/>
                        </a:rPr>
                        <a:t> </a:t>
                      </a:r>
                      <a:r>
                        <a:rPr sz="2400" spc="-140" dirty="0">
                          <a:solidFill>
                            <a:schemeClr val="tx1"/>
                          </a:solidFill>
                          <a:latin typeface="Arial Black"/>
                          <a:cs typeface="Arial Black"/>
                        </a:rPr>
                        <a:t>5u</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28575">
                      <a:solidFill>
                        <a:srgbClr val="7FD0FC"/>
                      </a:solidFill>
                      <a:prstDash val="solid"/>
                    </a:lnT>
                  </a:tcPr>
                </a:tc>
                <a:extLst>
                  <a:ext uri="{0D108BD9-81ED-4DB2-BD59-A6C34878D82A}">
                    <a16:rowId xmlns:a16="http://schemas.microsoft.com/office/drawing/2014/main" val="10005"/>
                  </a:ext>
                </a:extLst>
              </a:tr>
              <a:tr h="487241">
                <a:tc vMerge="1">
                  <a:txBody>
                    <a:bodyPr/>
                    <a:lstStyle/>
                    <a:p>
                      <a:endParaRPr/>
                    </a:p>
                  </a:txBody>
                  <a:tcPr marL="0" marR="0" marT="0" marB="0">
                    <a:lnR w="6350">
                      <a:solidFill>
                        <a:srgbClr val="000000"/>
                      </a:solidFill>
                      <a:prstDash val="solid"/>
                    </a:lnR>
                    <a:lnT w="28575">
                      <a:solidFill>
                        <a:srgbClr val="7FD0FC"/>
                      </a:solidFill>
                      <a:prstDash val="solid"/>
                    </a:lnT>
                  </a:tcPr>
                </a:tc>
                <a:tc>
                  <a:txBody>
                    <a:bodyPr/>
                    <a:lstStyle/>
                    <a:p>
                      <a:pPr marL="635">
                        <a:lnSpc>
                          <a:spcPct val="100000"/>
                        </a:lnSpc>
                        <a:spcBef>
                          <a:spcPts val="70"/>
                        </a:spcBef>
                      </a:pPr>
                      <a:r>
                        <a:rPr sz="2400" spc="-150" dirty="0">
                          <a:solidFill>
                            <a:schemeClr val="tx1"/>
                          </a:solidFill>
                          <a:latin typeface="Arial Black"/>
                          <a:cs typeface="Arial Black"/>
                        </a:rPr>
                        <a:t>Fluorine</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spc="-165" dirty="0">
                          <a:solidFill>
                            <a:schemeClr val="tx1"/>
                          </a:solidFill>
                          <a:latin typeface="Arial Black"/>
                          <a:cs typeface="Arial Black"/>
                        </a:rPr>
                        <a:t>19u</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spc="-5" dirty="0">
                          <a:solidFill>
                            <a:schemeClr val="tx1"/>
                          </a:solidFill>
                          <a:latin typeface="Arial Black"/>
                          <a:cs typeface="Arial Black"/>
                        </a:rPr>
                        <a:t>Zinc</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0"/>
                        </a:spcBef>
                      </a:pPr>
                      <a:r>
                        <a:rPr sz="2400" spc="-170" dirty="0">
                          <a:solidFill>
                            <a:schemeClr val="tx1"/>
                          </a:solidFill>
                          <a:latin typeface="Arial Black"/>
                          <a:cs typeface="Arial Black"/>
                        </a:rPr>
                        <a:t>65u</a:t>
                      </a:r>
                      <a:endParaRPr sz="2400">
                        <a:solidFill>
                          <a:schemeClr val="tx1"/>
                        </a:solidFill>
                        <a:latin typeface="Arial Black"/>
                        <a:cs typeface="Arial Black"/>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28575">
                      <a:solidFill>
                        <a:srgbClr val="7FD0FC"/>
                      </a:solidFill>
                      <a:prstDash val="solid"/>
                    </a:lnT>
                  </a:tcPr>
                </a:tc>
                <a:extLst>
                  <a:ext uri="{0D108BD9-81ED-4DB2-BD59-A6C34878D82A}">
                    <a16:rowId xmlns:a16="http://schemas.microsoft.com/office/drawing/2014/main" val="10006"/>
                  </a:ext>
                </a:extLst>
              </a:tr>
              <a:tr h="486564">
                <a:tc vMerge="1">
                  <a:txBody>
                    <a:bodyPr/>
                    <a:lstStyle/>
                    <a:p>
                      <a:endParaRPr/>
                    </a:p>
                  </a:txBody>
                  <a:tcPr marL="0" marR="0" marT="0" marB="0">
                    <a:lnR w="6350">
                      <a:solidFill>
                        <a:srgbClr val="000000"/>
                      </a:solidFill>
                      <a:prstDash val="solid"/>
                    </a:lnR>
                    <a:lnT w="28575">
                      <a:solidFill>
                        <a:srgbClr val="7FD0FC"/>
                      </a:solidFill>
                      <a:prstDash val="solid"/>
                    </a:lnT>
                  </a:tcPr>
                </a:tc>
                <a:tc>
                  <a:txBody>
                    <a:bodyPr/>
                    <a:lstStyle/>
                    <a:p>
                      <a:pPr marL="635">
                        <a:lnSpc>
                          <a:spcPct val="100000"/>
                        </a:lnSpc>
                        <a:spcBef>
                          <a:spcPts val="75"/>
                        </a:spcBef>
                      </a:pPr>
                      <a:r>
                        <a:rPr sz="2400" spc="-114" dirty="0">
                          <a:solidFill>
                            <a:schemeClr val="tx1"/>
                          </a:solidFill>
                          <a:latin typeface="Arial Black"/>
                          <a:cs typeface="Arial Black"/>
                        </a:rPr>
                        <a:t>Neon</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spc="-75" dirty="0">
                          <a:solidFill>
                            <a:schemeClr val="tx1"/>
                          </a:solidFill>
                          <a:latin typeface="Arial Black"/>
                          <a:cs typeface="Arial Black"/>
                        </a:rPr>
                        <a:t>20u</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spc="-190" dirty="0">
                          <a:solidFill>
                            <a:schemeClr val="tx1"/>
                          </a:solidFill>
                          <a:latin typeface="Arial Black"/>
                          <a:cs typeface="Arial Black"/>
                        </a:rPr>
                        <a:t>Bromine</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spcBef>
                          <a:spcPts val="75"/>
                        </a:spcBef>
                      </a:pPr>
                      <a:r>
                        <a:rPr sz="2400" spc="-114" dirty="0">
                          <a:solidFill>
                            <a:schemeClr val="tx1"/>
                          </a:solidFill>
                          <a:latin typeface="Arial Black"/>
                          <a:cs typeface="Arial Black"/>
                        </a:rPr>
                        <a:t>180u</a:t>
                      </a:r>
                      <a:endParaRPr sz="2400">
                        <a:solidFill>
                          <a:schemeClr val="tx1"/>
                        </a:solidFill>
                        <a:latin typeface="Arial Black"/>
                        <a:cs typeface="Arial Black"/>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vMerge="1">
                  <a:txBody>
                    <a:bodyPr/>
                    <a:lstStyle/>
                    <a:p>
                      <a:endParaRPr/>
                    </a:p>
                  </a:txBody>
                  <a:tcPr marL="0" marR="0" marT="0" marB="0">
                    <a:lnL w="6350">
                      <a:solidFill>
                        <a:srgbClr val="000000"/>
                      </a:solidFill>
                      <a:prstDash val="solid"/>
                    </a:lnL>
                    <a:lnT w="28575">
                      <a:solidFill>
                        <a:srgbClr val="7FD0FC"/>
                      </a:solidFill>
                      <a:prstDash val="solid"/>
                    </a:lnT>
                  </a:tcPr>
                </a:tc>
                <a:extLst>
                  <a:ext uri="{0D108BD9-81ED-4DB2-BD59-A6C34878D82A}">
                    <a16:rowId xmlns:a16="http://schemas.microsoft.com/office/drawing/2014/main" val="10007"/>
                  </a:ext>
                </a:extLst>
              </a:tr>
              <a:tr h="207467">
                <a:tc vMerge="1">
                  <a:txBody>
                    <a:bodyPr/>
                    <a:lstStyle/>
                    <a:p>
                      <a:endParaRPr/>
                    </a:p>
                  </a:txBody>
                  <a:tcPr marL="0" marR="0" marT="0" marB="0">
                    <a:lnR w="6350">
                      <a:solidFill>
                        <a:srgbClr val="000000"/>
                      </a:solidFill>
                      <a:prstDash val="solid"/>
                    </a:lnR>
                    <a:lnT w="28575">
                      <a:solidFill>
                        <a:srgbClr val="7FD0FC"/>
                      </a:solidFill>
                      <a:prstDash val="solid"/>
                    </a:lnT>
                  </a:tcPr>
                </a:tc>
                <a:tc>
                  <a:txBody>
                    <a:bodyPr/>
                    <a:lstStyle/>
                    <a:p>
                      <a:pPr>
                        <a:lnSpc>
                          <a:spcPct val="100000"/>
                        </a:lnSpc>
                      </a:pPr>
                      <a:endParaRPr sz="1100">
                        <a:solidFill>
                          <a:schemeClr val="tx1"/>
                        </a:solidFill>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a:lnSpc>
                          <a:spcPct val="100000"/>
                        </a:lnSpc>
                      </a:pPr>
                      <a:endParaRPr sz="1100">
                        <a:solidFill>
                          <a:schemeClr val="tx1"/>
                        </a:solidFill>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a:lnSpc>
                          <a:spcPct val="100000"/>
                        </a:lnSpc>
                      </a:pPr>
                      <a:endParaRPr sz="1100">
                        <a:solidFill>
                          <a:schemeClr val="tx1"/>
                        </a:solidFill>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a:lnSpc>
                          <a:spcPct val="100000"/>
                        </a:lnSpc>
                      </a:pPr>
                      <a:endParaRPr sz="1100">
                        <a:solidFill>
                          <a:schemeClr val="tx1"/>
                        </a:solidFill>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vMerge="1">
                  <a:txBody>
                    <a:bodyPr/>
                    <a:lstStyle/>
                    <a:p>
                      <a:endParaRPr/>
                    </a:p>
                  </a:txBody>
                  <a:tcPr marL="0" marR="0" marT="0" marB="0">
                    <a:lnL w="6350">
                      <a:solidFill>
                        <a:srgbClr val="000000"/>
                      </a:solidFill>
                      <a:prstDash val="solid"/>
                    </a:lnL>
                    <a:lnT w="28575">
                      <a:solidFill>
                        <a:srgbClr val="7FD0FC"/>
                      </a:solidFill>
                      <a:prstDash val="solid"/>
                    </a:lnT>
                  </a:tcPr>
                </a:tc>
                <a:extLst>
                  <a:ext uri="{0D108BD9-81ED-4DB2-BD59-A6C34878D82A}">
                    <a16:rowId xmlns:a16="http://schemas.microsoft.com/office/drawing/2014/main" val="10008"/>
                  </a:ext>
                </a:extLst>
              </a:tr>
            </a:tbl>
          </a:graphicData>
        </a:graphic>
      </p:graphicFrame>
      <p:sp>
        <p:nvSpPr>
          <p:cNvPr id="8" name="object 8"/>
          <p:cNvSpPr txBox="1">
            <a:spLocks noGrp="1"/>
          </p:cNvSpPr>
          <p:nvPr>
            <p:ph type="title"/>
          </p:nvPr>
        </p:nvSpPr>
        <p:spPr>
          <a:xfrm>
            <a:off x="769619" y="397509"/>
            <a:ext cx="7618730" cy="997709"/>
          </a:xfrm>
          <a:prstGeom prst="rect">
            <a:avLst/>
          </a:prstGeom>
        </p:spPr>
        <p:txBody>
          <a:bodyPr vert="horz" wrap="square" lIns="0" tIns="12700" rIns="0" bIns="0" rtlCol="0">
            <a:spAutoFit/>
          </a:bodyPr>
          <a:lstStyle/>
          <a:p>
            <a:pPr marL="12700" marR="5080" algn="ctr">
              <a:lnSpc>
                <a:spcPct val="100000"/>
              </a:lnSpc>
              <a:spcBef>
                <a:spcPts val="100"/>
              </a:spcBef>
            </a:pPr>
            <a:r>
              <a:rPr sz="3200" dirty="0">
                <a:latin typeface="+mn-lt"/>
                <a:cs typeface="Arial Black"/>
              </a:rPr>
              <a:t>The atomic mass of some common  elements is given in the following  table</a:t>
            </a:r>
            <a:endParaRPr sz="3200">
              <a:latin typeface="+mn-lt"/>
              <a:cs typeface="Arial Black"/>
            </a:endParaRPr>
          </a:p>
        </p:txBody>
      </p:sp>
    </p:spTree>
  </p:cSld>
  <p:clrMapOvr>
    <a:masterClrMapping/>
  </p:clrMapOvr>
  <p:transition>
    <p:blinds/>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402590" y="1676400"/>
            <a:ext cx="8434705" cy="2968120"/>
          </a:xfrm>
          <a:prstGeom prst="rect">
            <a:avLst/>
          </a:prstGeom>
        </p:spPr>
        <p:txBody>
          <a:bodyPr vert="horz" wrap="square" lIns="0" tIns="13335" rIns="0" bIns="0" rtlCol="0">
            <a:spAutoFit/>
          </a:bodyPr>
          <a:lstStyle/>
          <a:p>
            <a:pPr marL="254635" marR="5080" indent="-242570">
              <a:lnSpc>
                <a:spcPct val="99800"/>
              </a:lnSpc>
              <a:spcBef>
                <a:spcPts val="105"/>
              </a:spcBef>
              <a:buClr>
                <a:srgbClr val="30B5FC"/>
              </a:buClr>
              <a:buFont typeface="Symbol"/>
              <a:buChar char=""/>
              <a:tabLst>
                <a:tab pos="255270" algn="l"/>
              </a:tabLst>
            </a:pPr>
            <a:r>
              <a:rPr sz="2400" dirty="0">
                <a:solidFill>
                  <a:srgbClr val="063D86"/>
                </a:solidFill>
                <a:cs typeface="Times New Roman"/>
              </a:rPr>
              <a:t>The smallest particle of a substance is called an atom. An atom is very  small in size and it cannot be divided further. Although atoms are the  smallest particles of a substance, atoms of most elements are not stable  and cannot exist independently. Therefore, two or more atoms of the same  or different elements combine to form a stable entity called molecules.  Hence, a molecule can be defined as the smallest entity of a substance,  capable of independent existence.</a:t>
            </a:r>
            <a:endParaRPr sz="2400">
              <a:cs typeface="Times New Roman"/>
            </a:endParaRPr>
          </a:p>
        </p:txBody>
      </p:sp>
      <p:sp>
        <p:nvSpPr>
          <p:cNvPr id="12" name="object 12"/>
          <p:cNvSpPr txBox="1">
            <a:spLocks noGrp="1"/>
          </p:cNvSpPr>
          <p:nvPr>
            <p:ph type="title"/>
          </p:nvPr>
        </p:nvSpPr>
        <p:spPr>
          <a:xfrm>
            <a:off x="1009650" y="615950"/>
            <a:ext cx="7068820" cy="695960"/>
          </a:xfrm>
          <a:prstGeom prst="rect">
            <a:avLst/>
          </a:prstGeom>
        </p:spPr>
        <p:txBody>
          <a:bodyPr vert="horz" wrap="square" lIns="0" tIns="12700" rIns="0" bIns="0" rtlCol="0">
            <a:spAutoFit/>
          </a:bodyPr>
          <a:lstStyle/>
          <a:p>
            <a:pPr marL="12700">
              <a:lnSpc>
                <a:spcPct val="100000"/>
              </a:lnSpc>
              <a:spcBef>
                <a:spcPts val="100"/>
              </a:spcBef>
            </a:pPr>
            <a:r>
              <a:rPr lang="en-IN" spc="-280" dirty="0">
                <a:solidFill>
                  <a:srgbClr val="7030A0"/>
                </a:solidFill>
                <a:latin typeface="+mj-lt"/>
                <a:cs typeface="Arial Black"/>
              </a:rPr>
              <a:t>      </a:t>
            </a:r>
            <a:r>
              <a:rPr spc="-280">
                <a:solidFill>
                  <a:srgbClr val="7030A0"/>
                </a:solidFill>
                <a:latin typeface="+mj-lt"/>
                <a:cs typeface="Arial Black"/>
              </a:rPr>
              <a:t>4</a:t>
            </a:r>
            <a:r>
              <a:rPr lang="en-IN" spc="-280" dirty="0">
                <a:solidFill>
                  <a:srgbClr val="7030A0"/>
                </a:solidFill>
                <a:latin typeface="+mj-lt"/>
                <a:cs typeface="Arial Black"/>
              </a:rPr>
              <a:t> </a:t>
            </a:r>
            <a:r>
              <a:rPr spc="-280">
                <a:solidFill>
                  <a:srgbClr val="7030A0"/>
                </a:solidFill>
                <a:latin typeface="+mj-lt"/>
                <a:cs typeface="Arial Black"/>
              </a:rPr>
              <a:t>. </a:t>
            </a:r>
            <a:r>
              <a:rPr spc="65" dirty="0">
                <a:solidFill>
                  <a:srgbClr val="7030A0"/>
                </a:solidFill>
                <a:latin typeface="+mj-lt"/>
                <a:cs typeface="Arial Black"/>
              </a:rPr>
              <a:t>Molecules </a:t>
            </a:r>
            <a:r>
              <a:rPr spc="280" dirty="0">
                <a:solidFill>
                  <a:srgbClr val="7030A0"/>
                </a:solidFill>
                <a:latin typeface="+mj-lt"/>
                <a:cs typeface="Arial Black"/>
              </a:rPr>
              <a:t>And</a:t>
            </a:r>
            <a:r>
              <a:rPr spc="755" dirty="0">
                <a:solidFill>
                  <a:srgbClr val="7030A0"/>
                </a:solidFill>
                <a:latin typeface="+mj-lt"/>
                <a:cs typeface="Arial Black"/>
              </a:rPr>
              <a:t> </a:t>
            </a:r>
            <a:r>
              <a:rPr spc="-25" dirty="0">
                <a:solidFill>
                  <a:srgbClr val="7030A0"/>
                </a:solidFill>
                <a:latin typeface="+mj-lt"/>
                <a:cs typeface="Arial Black"/>
              </a:rPr>
              <a:t>Ions</a:t>
            </a:r>
          </a:p>
        </p:txBody>
      </p:sp>
    </p:spTree>
  </p:cSld>
  <p:clrMapOvr>
    <a:masterClrMapping/>
  </p:clrMapOvr>
  <p:transition>
    <p:blinds/>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0829" y="762001"/>
            <a:ext cx="8420100" cy="3068532"/>
          </a:xfrm>
          <a:prstGeom prst="rect">
            <a:avLst/>
          </a:prstGeom>
        </p:spPr>
        <p:txBody>
          <a:bodyPr vert="horz" wrap="square" lIns="0" tIns="16510" rIns="0" bIns="0" rtlCol="0">
            <a:spAutoFit/>
          </a:bodyPr>
          <a:lstStyle/>
          <a:p>
            <a:pPr marL="266700" indent="-215900">
              <a:spcBef>
                <a:spcPts val="130"/>
              </a:spcBef>
              <a:buClr>
                <a:srgbClr val="30B5FC"/>
              </a:buClr>
              <a:tabLst>
                <a:tab pos="266700" algn="l"/>
              </a:tabLst>
            </a:pPr>
            <a:r>
              <a:rPr lang="en-IN" sz="2400" dirty="0">
                <a:cs typeface="Times New Roman"/>
              </a:rPr>
              <a:t>   </a:t>
            </a:r>
            <a:r>
              <a:rPr sz="2400">
                <a:cs typeface="Times New Roman"/>
              </a:rPr>
              <a:t>The </a:t>
            </a:r>
            <a:r>
              <a:rPr sz="2400" dirty="0">
                <a:cs typeface="Times New Roman"/>
              </a:rPr>
              <a:t>constituting atoms of a molecule are held together by a </a:t>
            </a:r>
            <a:r>
              <a:rPr sz="2400">
                <a:cs typeface="Times New Roman"/>
              </a:rPr>
              <a:t>strong attractive</a:t>
            </a:r>
            <a:r>
              <a:rPr lang="en-IN" sz="2400" dirty="0">
                <a:cs typeface="Times New Roman"/>
              </a:rPr>
              <a:t> force</a:t>
            </a:r>
            <a:r>
              <a:rPr lang="en-IN" sz="2400" b="1" dirty="0">
                <a:cs typeface="Times New Roman"/>
              </a:rPr>
              <a:t>. </a:t>
            </a:r>
            <a:r>
              <a:rPr lang="en-IN" sz="2400" dirty="0">
                <a:cs typeface="Times New Roman"/>
              </a:rPr>
              <a:t>For example, (H</a:t>
            </a:r>
            <a:r>
              <a:rPr lang="en-IN" sz="2400" baseline="-24904" dirty="0">
                <a:cs typeface="Times New Roman"/>
              </a:rPr>
              <a:t>2</a:t>
            </a:r>
            <a:r>
              <a:rPr lang="en-IN" sz="2400" dirty="0">
                <a:cs typeface="Times New Roman"/>
              </a:rPr>
              <a:t>) is a molecule in which two hydrogen atoms are chemically bonded. Similarly, hydrogen atoms can also combine with oxygen atoms to form  water molecules.</a:t>
            </a:r>
            <a:endParaRPr sz="2400">
              <a:cs typeface="Times New Roman"/>
            </a:endParaRPr>
          </a:p>
          <a:p>
            <a:pPr marL="266700" indent="-215900">
              <a:lnSpc>
                <a:spcPct val="100000"/>
              </a:lnSpc>
              <a:spcBef>
                <a:spcPts val="660"/>
              </a:spcBef>
              <a:buClr>
                <a:srgbClr val="30B5FC"/>
              </a:buClr>
              <a:buFont typeface="Symbol"/>
              <a:buChar char=""/>
              <a:tabLst>
                <a:tab pos="266700" algn="l"/>
              </a:tabLst>
            </a:pPr>
            <a:r>
              <a:rPr sz="2400">
                <a:cs typeface="Times New Roman"/>
              </a:rPr>
              <a:t>A </a:t>
            </a:r>
            <a:r>
              <a:rPr sz="2400" dirty="0">
                <a:cs typeface="Times New Roman"/>
              </a:rPr>
              <a:t>molecule is the smallest particle of an element or a compound</a:t>
            </a:r>
            <a:endParaRPr sz="2400">
              <a:cs typeface="Times New Roman"/>
            </a:endParaRPr>
          </a:p>
          <a:p>
            <a:pPr marL="266700" marR="43180">
              <a:lnSpc>
                <a:spcPct val="101000"/>
              </a:lnSpc>
            </a:pPr>
            <a:r>
              <a:rPr sz="2400" dirty="0">
                <a:cs typeface="Times New Roman"/>
              </a:rPr>
              <a:t>that can exist independently and possess all the properties of the  substance to which it belongs.</a:t>
            </a:r>
            <a:endParaRPr sz="2400">
              <a:cs typeface="Times New Roman"/>
            </a:endParaRPr>
          </a:p>
        </p:txBody>
      </p:sp>
    </p:spTree>
  </p:cSld>
  <p:clrMapOvr>
    <a:masterClrMapping/>
  </p:clrMapOvr>
  <p:transition>
    <p:blinds/>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245109" y="1447801"/>
            <a:ext cx="8442960" cy="3150158"/>
          </a:xfrm>
          <a:prstGeom prst="rect">
            <a:avLst/>
          </a:prstGeom>
        </p:spPr>
        <p:txBody>
          <a:bodyPr vert="horz" wrap="square" lIns="0" tIns="10795" rIns="0" bIns="0" rtlCol="0">
            <a:spAutoFit/>
          </a:bodyPr>
          <a:lstStyle/>
          <a:p>
            <a:pPr marL="248285" marR="43180" indent="-223520">
              <a:lnSpc>
                <a:spcPct val="101000"/>
              </a:lnSpc>
              <a:spcBef>
                <a:spcPts val="85"/>
              </a:spcBef>
              <a:buClr>
                <a:srgbClr val="30B5FC"/>
              </a:buClr>
              <a:buFont typeface="Symbol"/>
              <a:buChar char=""/>
              <a:tabLst>
                <a:tab pos="248920" algn="l"/>
              </a:tabLst>
            </a:pPr>
            <a:r>
              <a:rPr sz="2400" dirty="0">
                <a:cs typeface="Times New Roman"/>
              </a:rPr>
              <a:t>The molecules of an element are composed of identical atoms. For example, an  oxygen molecule (O</a:t>
            </a:r>
            <a:r>
              <a:rPr sz="2400" baseline="-24074" dirty="0">
                <a:cs typeface="Times New Roman"/>
              </a:rPr>
              <a:t>2</a:t>
            </a:r>
            <a:r>
              <a:rPr sz="2400" dirty="0">
                <a:cs typeface="Times New Roman"/>
              </a:rPr>
              <a:t>) consists of two oxygen atoms and a nitrogen molecule (N</a:t>
            </a:r>
            <a:r>
              <a:rPr sz="2400" baseline="-24074" dirty="0">
                <a:cs typeface="Times New Roman"/>
              </a:rPr>
              <a:t>2</a:t>
            </a:r>
            <a:r>
              <a:rPr sz="2400" dirty="0">
                <a:cs typeface="Times New Roman"/>
              </a:rPr>
              <a:t>)</a:t>
            </a:r>
            <a:endParaRPr sz="2400">
              <a:cs typeface="Times New Roman"/>
            </a:endParaRPr>
          </a:p>
          <a:p>
            <a:pPr marL="248285" marR="97155">
              <a:lnSpc>
                <a:spcPct val="107800"/>
              </a:lnSpc>
              <a:spcBef>
                <a:spcPts val="220"/>
              </a:spcBef>
            </a:pPr>
            <a:r>
              <a:rPr sz="2400" dirty="0">
                <a:cs typeface="Times New Roman"/>
              </a:rPr>
              <a:t>consists of two nitrogen atoms. N</a:t>
            </a:r>
            <a:r>
              <a:rPr sz="2400" baseline="-24074" dirty="0">
                <a:cs typeface="Times New Roman"/>
              </a:rPr>
              <a:t>2 </a:t>
            </a:r>
            <a:r>
              <a:rPr sz="2400" dirty="0">
                <a:cs typeface="Times New Roman"/>
              </a:rPr>
              <a:t>and O</a:t>
            </a:r>
            <a:r>
              <a:rPr sz="2400" baseline="-24074" dirty="0">
                <a:cs typeface="Times New Roman"/>
              </a:rPr>
              <a:t>2 </a:t>
            </a:r>
            <a:r>
              <a:rPr sz="2400" dirty="0">
                <a:cs typeface="Times New Roman"/>
              </a:rPr>
              <a:t>are called diatomic molecules .  Thus, the atomicity of nitrogen and oxygen is two</a:t>
            </a:r>
            <a:r>
              <a:rPr sz="2400" b="1" dirty="0">
                <a:cs typeface="Times New Roman"/>
              </a:rPr>
              <a:t>. </a:t>
            </a:r>
            <a:r>
              <a:rPr sz="2400" dirty="0">
                <a:cs typeface="Times New Roman"/>
              </a:rPr>
              <a:t>When three atoms of oxygen  combine, a molecule of ozone (O</a:t>
            </a:r>
            <a:r>
              <a:rPr sz="2400" baseline="-24074" dirty="0">
                <a:cs typeface="Times New Roman"/>
              </a:rPr>
              <a:t>3</a:t>
            </a:r>
            <a:r>
              <a:rPr sz="2400" dirty="0">
                <a:cs typeface="Times New Roman"/>
              </a:rPr>
              <a:t>) is formed. Here, the atomicity of oxygen is  three. The number of atoms constituting a molecule is known as  its atomicity.</a:t>
            </a:r>
            <a:endParaRPr sz="2400">
              <a:cs typeface="Times New Roman"/>
            </a:endParaRPr>
          </a:p>
        </p:txBody>
      </p:sp>
      <p:sp>
        <p:nvSpPr>
          <p:cNvPr id="12" name="object 12"/>
          <p:cNvSpPr txBox="1">
            <a:spLocks noGrp="1"/>
          </p:cNvSpPr>
          <p:nvPr>
            <p:ph type="title"/>
          </p:nvPr>
        </p:nvSpPr>
        <p:spPr>
          <a:xfrm>
            <a:off x="1948179" y="228600"/>
            <a:ext cx="5193665" cy="689932"/>
          </a:xfrm>
          <a:prstGeom prst="rect">
            <a:avLst/>
          </a:prstGeom>
        </p:spPr>
        <p:txBody>
          <a:bodyPr vert="horz" wrap="square" lIns="0" tIns="12700" rIns="0" bIns="0" rtlCol="0">
            <a:spAutoFit/>
          </a:bodyPr>
          <a:lstStyle/>
          <a:p>
            <a:pPr marL="12700">
              <a:lnSpc>
                <a:spcPct val="100000"/>
              </a:lnSpc>
              <a:spcBef>
                <a:spcPts val="100"/>
              </a:spcBef>
            </a:pPr>
            <a:r>
              <a:rPr spc="-370">
                <a:solidFill>
                  <a:srgbClr val="7030A0"/>
                </a:solidFill>
                <a:latin typeface="+mj-lt"/>
                <a:cs typeface="Arial Black"/>
              </a:rPr>
              <a:t>4.1</a:t>
            </a:r>
            <a:r>
              <a:rPr lang="en-IN" spc="-370" dirty="0">
                <a:solidFill>
                  <a:srgbClr val="7030A0"/>
                </a:solidFill>
                <a:latin typeface="+mj-lt"/>
                <a:cs typeface="Arial Black"/>
              </a:rPr>
              <a:t>    </a:t>
            </a:r>
            <a:r>
              <a:rPr spc="-370">
                <a:solidFill>
                  <a:srgbClr val="7030A0"/>
                </a:solidFill>
                <a:latin typeface="+mj-lt"/>
                <a:cs typeface="Arial Black"/>
              </a:rPr>
              <a:t> </a:t>
            </a:r>
            <a:r>
              <a:rPr spc="65" dirty="0">
                <a:solidFill>
                  <a:srgbClr val="7030A0"/>
                </a:solidFill>
                <a:uFill>
                  <a:solidFill>
                    <a:srgbClr val="FFFFFF"/>
                  </a:solidFill>
                </a:uFill>
                <a:latin typeface="+mj-lt"/>
                <a:cs typeface="Arial Black"/>
              </a:rPr>
              <a:t>Molecules</a:t>
            </a:r>
            <a:r>
              <a:rPr spc="420" dirty="0">
                <a:solidFill>
                  <a:srgbClr val="7030A0"/>
                </a:solidFill>
                <a:uFill>
                  <a:solidFill>
                    <a:srgbClr val="FFFFFF"/>
                  </a:solidFill>
                </a:uFill>
                <a:latin typeface="+mj-lt"/>
                <a:cs typeface="Arial Black"/>
              </a:rPr>
              <a:t> </a:t>
            </a:r>
            <a:r>
              <a:rPr spc="285" dirty="0">
                <a:solidFill>
                  <a:srgbClr val="7030A0"/>
                </a:solidFill>
                <a:uFill>
                  <a:solidFill>
                    <a:srgbClr val="FFFFFF"/>
                  </a:solidFill>
                </a:uFill>
                <a:latin typeface="+mj-lt"/>
                <a:cs typeface="Arial Black"/>
              </a:rPr>
              <a:t>of</a:t>
            </a:r>
          </a:p>
        </p:txBody>
      </p:sp>
      <p:sp>
        <p:nvSpPr>
          <p:cNvPr id="13" name="object 13"/>
          <p:cNvSpPr txBox="1"/>
          <p:nvPr/>
        </p:nvSpPr>
        <p:spPr>
          <a:xfrm>
            <a:off x="3173729" y="685800"/>
            <a:ext cx="2745740" cy="689932"/>
          </a:xfrm>
          <a:prstGeom prst="rect">
            <a:avLst/>
          </a:prstGeom>
        </p:spPr>
        <p:txBody>
          <a:bodyPr vert="horz" wrap="square" lIns="0" tIns="12700" rIns="0" bIns="0" rtlCol="0">
            <a:spAutoFit/>
          </a:bodyPr>
          <a:lstStyle/>
          <a:p>
            <a:pPr marL="12700">
              <a:lnSpc>
                <a:spcPct val="100000"/>
              </a:lnSpc>
              <a:spcBef>
                <a:spcPts val="100"/>
              </a:spcBef>
            </a:pPr>
            <a:r>
              <a:rPr sz="4400" spc="-110" dirty="0">
                <a:solidFill>
                  <a:srgbClr val="7030A0"/>
                </a:solidFill>
                <a:uFill>
                  <a:solidFill>
                    <a:srgbClr val="FFFFFF"/>
                  </a:solidFill>
                </a:uFill>
                <a:latin typeface="+mj-lt"/>
                <a:cs typeface="Arial Black"/>
              </a:rPr>
              <a:t>elements</a:t>
            </a:r>
            <a:endParaRPr sz="4400">
              <a:solidFill>
                <a:srgbClr val="7030A0"/>
              </a:solidFill>
              <a:latin typeface="+mj-lt"/>
              <a:cs typeface="Arial Black"/>
            </a:endParaRPr>
          </a:p>
        </p:txBody>
      </p:sp>
    </p:spTree>
  </p:cSld>
  <p:clrMapOvr>
    <a:masterClrMapping/>
  </p:clrMapOvr>
  <p:transition>
    <p:blinds/>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377190" y="1828800"/>
            <a:ext cx="8411845" cy="3021468"/>
          </a:xfrm>
          <a:prstGeom prst="rect">
            <a:avLst/>
          </a:prstGeom>
        </p:spPr>
        <p:txBody>
          <a:bodyPr vert="horz" wrap="square" lIns="0" tIns="15875" rIns="0" bIns="0" rtlCol="0">
            <a:spAutoFit/>
          </a:bodyPr>
          <a:lstStyle/>
          <a:p>
            <a:pPr marL="225425" marR="30480" indent="-187960">
              <a:lnSpc>
                <a:spcPct val="155100"/>
              </a:lnSpc>
              <a:spcBef>
                <a:spcPts val="125"/>
              </a:spcBef>
              <a:buClr>
                <a:srgbClr val="30B5FC"/>
              </a:buClr>
              <a:tabLst>
                <a:tab pos="226060" algn="l"/>
              </a:tabLst>
            </a:pPr>
            <a:r>
              <a:rPr lang="en-IN" dirty="0">
                <a:solidFill>
                  <a:srgbClr val="063D86"/>
                </a:solidFill>
                <a:cs typeface="Times New Roman"/>
              </a:rPr>
              <a:t>  </a:t>
            </a:r>
            <a:r>
              <a:rPr>
                <a:cs typeface="Times New Roman"/>
              </a:rPr>
              <a:t>The </a:t>
            </a:r>
            <a:r>
              <a:rPr dirty="0">
                <a:cs typeface="Times New Roman"/>
              </a:rPr>
              <a:t>molecules of a compound are formed when atoms of different elements combine chemically in definite  proportions. For example, the molecules of carbon dioxide (CO</a:t>
            </a:r>
            <a:r>
              <a:rPr baseline="-25252" dirty="0">
                <a:cs typeface="Times New Roman"/>
              </a:rPr>
              <a:t>2</a:t>
            </a:r>
            <a:r>
              <a:rPr dirty="0">
                <a:cs typeface="Times New Roman"/>
              </a:rPr>
              <a:t>) consist of one carbon (C) atom and two  oxygen (O) atoms. Therefore, the ratio by number of atoms present in the molecule of carbon dioxide is C:O=  1:2. This means that the ratio by mass of atoms present in the molecule of carbon dioxide (C: O) is 3:8 (12 × 1:  16 × 2 = 12:32, where 12 u and 16 u are the atomic masses of carbon and oxygen atoms respectively).</a:t>
            </a:r>
            <a:endParaRPr>
              <a:cs typeface="Times New Roman"/>
            </a:endParaRPr>
          </a:p>
        </p:txBody>
      </p:sp>
      <p:sp>
        <p:nvSpPr>
          <p:cNvPr id="12" name="object 12"/>
          <p:cNvSpPr txBox="1">
            <a:spLocks noGrp="1"/>
          </p:cNvSpPr>
          <p:nvPr>
            <p:ph type="title"/>
          </p:nvPr>
        </p:nvSpPr>
        <p:spPr>
          <a:xfrm>
            <a:off x="715009" y="304800"/>
            <a:ext cx="7713980" cy="1367041"/>
          </a:xfrm>
          <a:prstGeom prst="rect">
            <a:avLst/>
          </a:prstGeom>
        </p:spPr>
        <p:txBody>
          <a:bodyPr vert="horz" wrap="square" lIns="0" tIns="12700" rIns="0" bIns="0" rtlCol="0">
            <a:spAutoFit/>
          </a:bodyPr>
          <a:lstStyle/>
          <a:p>
            <a:pPr marL="2174875" marR="5080" indent="-849630">
              <a:lnSpc>
                <a:spcPct val="100000"/>
              </a:lnSpc>
              <a:spcBef>
                <a:spcPts val="100"/>
              </a:spcBef>
            </a:pPr>
            <a:r>
              <a:rPr spc="-310">
                <a:solidFill>
                  <a:srgbClr val="7030A0"/>
                </a:solidFill>
                <a:latin typeface="+mj-lt"/>
                <a:cs typeface="Arial Black"/>
              </a:rPr>
              <a:t>4.2 </a:t>
            </a:r>
            <a:r>
              <a:rPr lang="en-IN" spc="-310" dirty="0">
                <a:solidFill>
                  <a:srgbClr val="7030A0"/>
                </a:solidFill>
                <a:latin typeface="+mj-lt"/>
                <a:cs typeface="Arial Black"/>
              </a:rPr>
              <a:t> </a:t>
            </a:r>
            <a:r>
              <a:rPr spc="65">
                <a:solidFill>
                  <a:srgbClr val="7030A0"/>
                </a:solidFill>
                <a:uFill>
                  <a:solidFill>
                    <a:srgbClr val="FFFFFF"/>
                  </a:solidFill>
                </a:uFill>
                <a:latin typeface="+mj-lt"/>
                <a:cs typeface="Arial Black"/>
              </a:rPr>
              <a:t>Molecules </a:t>
            </a:r>
            <a:r>
              <a:rPr spc="285" dirty="0">
                <a:solidFill>
                  <a:srgbClr val="7030A0"/>
                </a:solidFill>
                <a:uFill>
                  <a:solidFill>
                    <a:srgbClr val="FFFFFF"/>
                  </a:solidFill>
                </a:uFill>
                <a:latin typeface="+mj-lt"/>
                <a:cs typeface="Arial Black"/>
              </a:rPr>
              <a:t>of  </a:t>
            </a:r>
            <a:r>
              <a:rPr spc="-15" dirty="0">
                <a:solidFill>
                  <a:srgbClr val="7030A0"/>
                </a:solidFill>
                <a:uFill>
                  <a:solidFill>
                    <a:srgbClr val="FFFFFF"/>
                  </a:solidFill>
                </a:uFill>
                <a:latin typeface="+mj-lt"/>
                <a:cs typeface="Arial Black"/>
              </a:rPr>
              <a:t>compounds</a:t>
            </a:r>
          </a:p>
        </p:txBody>
      </p:sp>
    </p:spTree>
  </p:cSld>
  <p:clrMapOvr>
    <a:masterClrMapping/>
  </p:clrMapOvr>
  <p:transition>
    <p:blinds/>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494030" y="1524000"/>
            <a:ext cx="7519034" cy="2262029"/>
          </a:xfrm>
          <a:prstGeom prst="rect">
            <a:avLst/>
          </a:prstGeom>
        </p:spPr>
        <p:txBody>
          <a:bodyPr vert="horz" wrap="square" lIns="0" tIns="12700" rIns="0" bIns="0" rtlCol="0">
            <a:spAutoFit/>
          </a:bodyPr>
          <a:lstStyle/>
          <a:p>
            <a:pPr marL="12700" marR="5080" algn="ctr">
              <a:lnSpc>
                <a:spcPct val="115599"/>
              </a:lnSpc>
              <a:spcBef>
                <a:spcPts val="100"/>
              </a:spcBef>
            </a:pPr>
            <a:r>
              <a:rPr sz="6600" spc="-20">
                <a:solidFill>
                  <a:srgbClr val="063D86"/>
                </a:solidFill>
                <a:latin typeface="+mj-lt"/>
                <a:cs typeface="Arial Black"/>
              </a:rPr>
              <a:t>4.3</a:t>
            </a:r>
            <a:r>
              <a:rPr sz="6600" spc="-919">
                <a:solidFill>
                  <a:srgbClr val="063D86"/>
                </a:solidFill>
                <a:latin typeface="+mj-lt"/>
                <a:cs typeface="Arial Black"/>
              </a:rPr>
              <a:t> </a:t>
            </a:r>
            <a:r>
              <a:rPr lang="en-IN" sz="6600" spc="-919" dirty="0">
                <a:solidFill>
                  <a:srgbClr val="063D86"/>
                </a:solidFill>
                <a:latin typeface="+mj-lt"/>
                <a:cs typeface="Arial Black"/>
              </a:rPr>
              <a:t>   </a:t>
            </a:r>
            <a:r>
              <a:rPr sz="6000" spc="-20">
                <a:solidFill>
                  <a:srgbClr val="063D86"/>
                </a:solidFill>
                <a:latin typeface="+mj-lt"/>
                <a:cs typeface="Arial Black"/>
              </a:rPr>
              <a:t>Structures</a:t>
            </a:r>
            <a:r>
              <a:rPr sz="6000" spc="-305">
                <a:solidFill>
                  <a:srgbClr val="063D86"/>
                </a:solidFill>
                <a:latin typeface="+mj-lt"/>
                <a:cs typeface="Arial Black"/>
              </a:rPr>
              <a:t> </a:t>
            </a:r>
            <a:r>
              <a:rPr sz="6000">
                <a:solidFill>
                  <a:srgbClr val="063D86"/>
                </a:solidFill>
                <a:latin typeface="+mj-lt"/>
                <a:cs typeface="Arial Black"/>
              </a:rPr>
              <a:t>of  some</a:t>
            </a:r>
            <a:r>
              <a:rPr lang="en-IN" sz="6000" dirty="0">
                <a:solidFill>
                  <a:srgbClr val="063D86"/>
                </a:solidFill>
                <a:latin typeface="+mj-lt"/>
                <a:cs typeface="Arial Black"/>
              </a:rPr>
              <a:t> Molecule</a:t>
            </a:r>
            <a:endParaRPr sz="6000">
              <a:latin typeface="+mj-lt"/>
              <a:cs typeface="Arial Black"/>
            </a:endParaRPr>
          </a:p>
        </p:txBody>
      </p:sp>
    </p:spTree>
  </p:cSld>
  <p:clrMapOvr>
    <a:masterClrMapping/>
  </p:clrMapOvr>
  <p:transition>
    <p:blinds/>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800" y="0"/>
            <a:ext cx="8458200" cy="6629400"/>
            <a:chOff x="0" y="0"/>
            <a:chExt cx="9144000" cy="6858000"/>
          </a:xfrm>
        </p:grpSpPr>
        <p:sp>
          <p:nvSpPr>
            <p:cNvPr id="3" name="object 3"/>
            <p:cNvSpPr/>
            <p:nvPr/>
          </p:nvSpPr>
          <p:spPr>
            <a:xfrm>
              <a:off x="228600" y="2602229"/>
              <a:ext cx="8695690" cy="21590"/>
            </a:xfrm>
            <a:custGeom>
              <a:avLst/>
              <a:gdLst/>
              <a:ahLst/>
              <a:cxnLst/>
              <a:rect l="l" t="t" r="r" b="b"/>
              <a:pathLst>
                <a:path w="8695690" h="21589">
                  <a:moveTo>
                    <a:pt x="8695690" y="0"/>
                  </a:moveTo>
                  <a:lnTo>
                    <a:pt x="0" y="0"/>
                  </a:lnTo>
                  <a:lnTo>
                    <a:pt x="0" y="20320"/>
                  </a:lnTo>
                  <a:lnTo>
                    <a:pt x="114" y="21590"/>
                  </a:lnTo>
                  <a:lnTo>
                    <a:pt x="8695436" y="21590"/>
                  </a:lnTo>
                  <a:lnTo>
                    <a:pt x="8695436" y="20320"/>
                  </a:lnTo>
                  <a:lnTo>
                    <a:pt x="8695690" y="20320"/>
                  </a:lnTo>
                  <a:lnTo>
                    <a:pt x="8695690" y="0"/>
                  </a:lnTo>
                  <a:close/>
                </a:path>
              </a:pathLst>
            </a:custGeom>
            <a:solidFill>
              <a:srgbClr val="7CCFFB"/>
            </a:solidFill>
          </p:spPr>
          <p:txBody>
            <a:bodyPr wrap="square" lIns="0" tIns="0" rIns="0" bIns="0" rtlCol="0"/>
            <a:lstStyle/>
            <a:p>
              <a:endParaRPr/>
            </a:p>
          </p:txBody>
        </p:sp>
        <p:sp>
          <p:nvSpPr>
            <p:cNvPr id="4" name="object 4"/>
            <p:cNvSpPr/>
            <p:nvPr/>
          </p:nvSpPr>
          <p:spPr>
            <a:xfrm>
              <a:off x="228600" y="2621279"/>
              <a:ext cx="8695690" cy="21590"/>
            </a:xfrm>
            <a:custGeom>
              <a:avLst/>
              <a:gdLst/>
              <a:ahLst/>
              <a:cxnLst/>
              <a:rect l="l" t="t" r="r" b="b"/>
              <a:pathLst>
                <a:path w="8695690" h="21589">
                  <a:moveTo>
                    <a:pt x="8695690" y="0"/>
                  </a:moveTo>
                  <a:lnTo>
                    <a:pt x="0" y="0"/>
                  </a:lnTo>
                  <a:lnTo>
                    <a:pt x="0" y="1270"/>
                  </a:lnTo>
                  <a:lnTo>
                    <a:pt x="1270" y="7620"/>
                  </a:lnTo>
                  <a:lnTo>
                    <a:pt x="3810" y="16510"/>
                  </a:lnTo>
                  <a:lnTo>
                    <a:pt x="5503" y="21590"/>
                  </a:lnTo>
                  <a:lnTo>
                    <a:pt x="8689340" y="21590"/>
                  </a:lnTo>
                  <a:lnTo>
                    <a:pt x="8691880" y="16510"/>
                  </a:lnTo>
                  <a:lnTo>
                    <a:pt x="8693150" y="7620"/>
                  </a:lnTo>
                  <a:lnTo>
                    <a:pt x="8695690" y="1270"/>
                  </a:lnTo>
                  <a:lnTo>
                    <a:pt x="8695690" y="0"/>
                  </a:lnTo>
                  <a:close/>
                </a:path>
              </a:pathLst>
            </a:custGeom>
            <a:solidFill>
              <a:srgbClr val="7DCFFB"/>
            </a:solidFill>
          </p:spPr>
          <p:txBody>
            <a:bodyPr wrap="square" lIns="0" tIns="0" rIns="0" bIns="0" rtlCol="0"/>
            <a:lstStyle/>
            <a:p>
              <a:endParaRPr/>
            </a:p>
          </p:txBody>
        </p:sp>
        <p:sp>
          <p:nvSpPr>
            <p:cNvPr id="5" name="object 5"/>
            <p:cNvSpPr/>
            <p:nvPr/>
          </p:nvSpPr>
          <p:spPr>
            <a:xfrm>
              <a:off x="233256" y="2640329"/>
              <a:ext cx="8686165" cy="21590"/>
            </a:xfrm>
            <a:custGeom>
              <a:avLst/>
              <a:gdLst/>
              <a:ahLst/>
              <a:cxnLst/>
              <a:rect l="l" t="t" r="r" b="b"/>
              <a:pathLst>
                <a:path w="8686165" h="21589">
                  <a:moveTo>
                    <a:pt x="8685953" y="0"/>
                  </a:moveTo>
                  <a:lnTo>
                    <a:pt x="0" y="0"/>
                  </a:lnTo>
                  <a:lnTo>
                    <a:pt x="1693" y="5080"/>
                  </a:lnTo>
                  <a:lnTo>
                    <a:pt x="5503" y="12700"/>
                  </a:lnTo>
                  <a:lnTo>
                    <a:pt x="9313" y="19050"/>
                  </a:lnTo>
                  <a:lnTo>
                    <a:pt x="11345" y="21590"/>
                  </a:lnTo>
                  <a:lnTo>
                    <a:pt x="8673761" y="21590"/>
                  </a:lnTo>
                  <a:lnTo>
                    <a:pt x="8675793" y="19050"/>
                  </a:lnTo>
                  <a:lnTo>
                    <a:pt x="8679603" y="12700"/>
                  </a:lnTo>
                  <a:lnTo>
                    <a:pt x="8685953" y="0"/>
                  </a:lnTo>
                  <a:close/>
                </a:path>
              </a:pathLst>
            </a:custGeom>
            <a:solidFill>
              <a:srgbClr val="7ED0FC"/>
            </a:solidFill>
          </p:spPr>
          <p:txBody>
            <a:bodyPr wrap="square" lIns="0" tIns="0" rIns="0" bIns="0" rtlCol="0"/>
            <a:lstStyle/>
            <a:p>
              <a:endParaRPr/>
            </a:p>
          </p:txBody>
        </p:sp>
        <p:sp>
          <p:nvSpPr>
            <p:cNvPr id="6" name="object 6"/>
            <p:cNvSpPr/>
            <p:nvPr/>
          </p:nvSpPr>
          <p:spPr>
            <a:xfrm>
              <a:off x="242570" y="2659379"/>
              <a:ext cx="8666480" cy="21590"/>
            </a:xfrm>
            <a:custGeom>
              <a:avLst/>
              <a:gdLst/>
              <a:ahLst/>
              <a:cxnLst/>
              <a:rect l="l" t="t" r="r" b="b"/>
              <a:pathLst>
                <a:path w="8666480" h="21589">
                  <a:moveTo>
                    <a:pt x="8666480" y="0"/>
                  </a:moveTo>
                  <a:lnTo>
                    <a:pt x="0" y="0"/>
                  </a:lnTo>
                  <a:lnTo>
                    <a:pt x="5079" y="6350"/>
                  </a:lnTo>
                  <a:lnTo>
                    <a:pt x="11429" y="12700"/>
                  </a:lnTo>
                  <a:lnTo>
                    <a:pt x="22542" y="21590"/>
                  </a:lnTo>
                  <a:lnTo>
                    <a:pt x="8645207" y="21590"/>
                  </a:lnTo>
                  <a:lnTo>
                    <a:pt x="8649970" y="17780"/>
                  </a:lnTo>
                  <a:lnTo>
                    <a:pt x="8661400" y="6350"/>
                  </a:lnTo>
                  <a:lnTo>
                    <a:pt x="8666480" y="0"/>
                  </a:lnTo>
                  <a:close/>
                </a:path>
              </a:pathLst>
            </a:custGeom>
            <a:solidFill>
              <a:srgbClr val="7FD0FC"/>
            </a:solidFill>
          </p:spPr>
          <p:txBody>
            <a:bodyPr wrap="square" lIns="0" tIns="0" rIns="0" bIns="0" rtlCol="0"/>
            <a:lstStyle/>
            <a:p>
              <a:endParaRPr/>
            </a:p>
          </p:txBody>
        </p:sp>
        <p:sp>
          <p:nvSpPr>
            <p:cNvPr id="7" name="object 7"/>
            <p:cNvSpPr/>
            <p:nvPr/>
          </p:nvSpPr>
          <p:spPr>
            <a:xfrm>
              <a:off x="261937" y="2678429"/>
              <a:ext cx="8629015" cy="19050"/>
            </a:xfrm>
            <a:custGeom>
              <a:avLst/>
              <a:gdLst/>
              <a:ahLst/>
              <a:cxnLst/>
              <a:rect l="l" t="t" r="r" b="b"/>
              <a:pathLst>
                <a:path w="8629015" h="19050">
                  <a:moveTo>
                    <a:pt x="8629015" y="0"/>
                  </a:moveTo>
                  <a:lnTo>
                    <a:pt x="0" y="0"/>
                  </a:lnTo>
                  <a:lnTo>
                    <a:pt x="11112" y="8890"/>
                  </a:lnTo>
                  <a:lnTo>
                    <a:pt x="18732" y="12700"/>
                  </a:lnTo>
                  <a:lnTo>
                    <a:pt x="26352" y="13970"/>
                  </a:lnTo>
                  <a:lnTo>
                    <a:pt x="33972" y="17780"/>
                  </a:lnTo>
                  <a:lnTo>
                    <a:pt x="40322" y="19050"/>
                  </a:lnTo>
                  <a:lnTo>
                    <a:pt x="8587422" y="19050"/>
                  </a:lnTo>
                  <a:lnTo>
                    <a:pt x="8595042" y="17780"/>
                  </a:lnTo>
                  <a:lnTo>
                    <a:pt x="8602662" y="13970"/>
                  </a:lnTo>
                  <a:lnTo>
                    <a:pt x="8609012" y="12700"/>
                  </a:lnTo>
                  <a:lnTo>
                    <a:pt x="8616632" y="8890"/>
                  </a:lnTo>
                  <a:lnTo>
                    <a:pt x="8624252" y="3810"/>
                  </a:lnTo>
                  <a:lnTo>
                    <a:pt x="8629015" y="0"/>
                  </a:lnTo>
                  <a:close/>
                </a:path>
              </a:pathLst>
            </a:custGeom>
            <a:solidFill>
              <a:srgbClr val="80D1FC"/>
            </a:solidFill>
          </p:spPr>
          <p:txBody>
            <a:bodyPr wrap="square" lIns="0" tIns="0" rIns="0" bIns="0" rtlCol="0"/>
            <a:lstStyle/>
            <a:p>
              <a:endParaRPr/>
            </a:p>
          </p:txBody>
        </p:sp>
        <p:sp>
          <p:nvSpPr>
            <p:cNvPr id="8" name="object 8"/>
            <p:cNvSpPr/>
            <p:nvPr/>
          </p:nvSpPr>
          <p:spPr>
            <a:xfrm>
              <a:off x="6046470" y="1824989"/>
              <a:ext cx="2877820" cy="713740"/>
            </a:xfrm>
            <a:custGeom>
              <a:avLst/>
              <a:gdLst/>
              <a:ahLst/>
              <a:cxnLst/>
              <a:rect l="l" t="t" r="r" b="b"/>
              <a:pathLst>
                <a:path w="2877820" h="713739">
                  <a:moveTo>
                    <a:pt x="2877820" y="0"/>
                  </a:moveTo>
                  <a:lnTo>
                    <a:pt x="2870200" y="0"/>
                  </a:lnTo>
                  <a:lnTo>
                    <a:pt x="2749550" y="19050"/>
                  </a:lnTo>
                  <a:lnTo>
                    <a:pt x="2371089" y="91439"/>
                  </a:lnTo>
                  <a:lnTo>
                    <a:pt x="2103120" y="148589"/>
                  </a:lnTo>
                  <a:lnTo>
                    <a:pt x="1964689" y="182880"/>
                  </a:lnTo>
                  <a:lnTo>
                    <a:pt x="1822450" y="215900"/>
                  </a:lnTo>
                  <a:lnTo>
                    <a:pt x="1564639" y="280670"/>
                  </a:lnTo>
                  <a:lnTo>
                    <a:pt x="1314450" y="339089"/>
                  </a:lnTo>
                  <a:lnTo>
                    <a:pt x="842009" y="443230"/>
                  </a:lnTo>
                  <a:lnTo>
                    <a:pt x="621029" y="488950"/>
                  </a:lnTo>
                  <a:lnTo>
                    <a:pt x="200659" y="566420"/>
                  </a:lnTo>
                  <a:lnTo>
                    <a:pt x="0" y="599439"/>
                  </a:lnTo>
                  <a:lnTo>
                    <a:pt x="138429" y="619760"/>
                  </a:lnTo>
                  <a:lnTo>
                    <a:pt x="397509" y="654050"/>
                  </a:lnTo>
                  <a:lnTo>
                    <a:pt x="523239" y="666750"/>
                  </a:lnTo>
                  <a:lnTo>
                    <a:pt x="643889" y="680720"/>
                  </a:lnTo>
                  <a:lnTo>
                    <a:pt x="873759" y="698500"/>
                  </a:lnTo>
                  <a:lnTo>
                    <a:pt x="984250" y="704850"/>
                  </a:lnTo>
                  <a:lnTo>
                    <a:pt x="1093470" y="709930"/>
                  </a:lnTo>
                  <a:lnTo>
                    <a:pt x="1197609" y="711200"/>
                  </a:lnTo>
                  <a:lnTo>
                    <a:pt x="1296670" y="713739"/>
                  </a:lnTo>
                  <a:lnTo>
                    <a:pt x="1394459" y="713739"/>
                  </a:lnTo>
                  <a:lnTo>
                    <a:pt x="1490979" y="711200"/>
                  </a:lnTo>
                  <a:lnTo>
                    <a:pt x="1584959" y="709930"/>
                  </a:lnTo>
                  <a:lnTo>
                    <a:pt x="1673859" y="704850"/>
                  </a:lnTo>
                  <a:lnTo>
                    <a:pt x="1760220" y="698500"/>
                  </a:lnTo>
                  <a:lnTo>
                    <a:pt x="1926589" y="683260"/>
                  </a:lnTo>
                  <a:lnTo>
                    <a:pt x="2084070" y="660400"/>
                  </a:lnTo>
                  <a:lnTo>
                    <a:pt x="2157729" y="646430"/>
                  </a:lnTo>
                  <a:lnTo>
                    <a:pt x="2232659" y="633730"/>
                  </a:lnTo>
                  <a:lnTo>
                    <a:pt x="2302509" y="618489"/>
                  </a:lnTo>
                  <a:lnTo>
                    <a:pt x="2373629" y="601980"/>
                  </a:lnTo>
                  <a:lnTo>
                    <a:pt x="2506979" y="566420"/>
                  </a:lnTo>
                  <a:lnTo>
                    <a:pt x="2633979" y="525780"/>
                  </a:lnTo>
                  <a:lnTo>
                    <a:pt x="2755900" y="481330"/>
                  </a:lnTo>
                  <a:lnTo>
                    <a:pt x="2872739" y="434339"/>
                  </a:lnTo>
                  <a:lnTo>
                    <a:pt x="2877820" y="433070"/>
                  </a:lnTo>
                  <a:lnTo>
                    <a:pt x="2877820" y="0"/>
                  </a:lnTo>
                  <a:close/>
                </a:path>
              </a:pathLst>
            </a:custGeom>
            <a:solidFill>
              <a:srgbClr val="C5E6FB">
                <a:alpha val="28997"/>
              </a:srgbClr>
            </a:solidFill>
          </p:spPr>
          <p:txBody>
            <a:bodyPr wrap="square" lIns="0" tIns="0" rIns="0" bIns="0" rtlCol="0"/>
            <a:lstStyle/>
            <a:p>
              <a:endParaRPr/>
            </a:p>
          </p:txBody>
        </p:sp>
        <p:sp>
          <p:nvSpPr>
            <p:cNvPr id="9" name="object 9"/>
            <p:cNvSpPr/>
            <p:nvPr/>
          </p:nvSpPr>
          <p:spPr>
            <a:xfrm>
              <a:off x="2618739" y="1695450"/>
              <a:ext cx="5544820" cy="850900"/>
            </a:xfrm>
            <a:custGeom>
              <a:avLst/>
              <a:gdLst/>
              <a:ahLst/>
              <a:cxnLst/>
              <a:rect l="l" t="t" r="r" b="b"/>
              <a:pathLst>
                <a:path w="5544820" h="850900">
                  <a:moveTo>
                    <a:pt x="852170" y="0"/>
                  </a:moveTo>
                  <a:lnTo>
                    <a:pt x="684530" y="0"/>
                  </a:lnTo>
                  <a:lnTo>
                    <a:pt x="527050" y="5079"/>
                  </a:lnTo>
                  <a:lnTo>
                    <a:pt x="381000" y="11429"/>
                  </a:lnTo>
                  <a:lnTo>
                    <a:pt x="243840" y="22860"/>
                  </a:lnTo>
                  <a:lnTo>
                    <a:pt x="116840" y="35560"/>
                  </a:lnTo>
                  <a:lnTo>
                    <a:pt x="0" y="53339"/>
                  </a:lnTo>
                  <a:lnTo>
                    <a:pt x="163830" y="73660"/>
                  </a:lnTo>
                  <a:lnTo>
                    <a:pt x="334010" y="96520"/>
                  </a:lnTo>
                  <a:lnTo>
                    <a:pt x="510540" y="124460"/>
                  </a:lnTo>
                  <a:lnTo>
                    <a:pt x="693420" y="156210"/>
                  </a:lnTo>
                  <a:lnTo>
                    <a:pt x="1078230" y="234950"/>
                  </a:lnTo>
                  <a:lnTo>
                    <a:pt x="1281430" y="279400"/>
                  </a:lnTo>
                  <a:lnTo>
                    <a:pt x="1866900" y="421639"/>
                  </a:lnTo>
                  <a:lnTo>
                    <a:pt x="2559050" y="576579"/>
                  </a:lnTo>
                  <a:lnTo>
                    <a:pt x="2722880" y="607060"/>
                  </a:lnTo>
                  <a:lnTo>
                    <a:pt x="2879090" y="638810"/>
                  </a:lnTo>
                  <a:lnTo>
                    <a:pt x="3031490" y="668020"/>
                  </a:lnTo>
                  <a:lnTo>
                    <a:pt x="3465830" y="739139"/>
                  </a:lnTo>
                  <a:lnTo>
                    <a:pt x="3986530" y="806450"/>
                  </a:lnTo>
                  <a:lnTo>
                    <a:pt x="4107180" y="817879"/>
                  </a:lnTo>
                  <a:lnTo>
                    <a:pt x="4337050" y="835660"/>
                  </a:lnTo>
                  <a:lnTo>
                    <a:pt x="4447540" y="842010"/>
                  </a:lnTo>
                  <a:lnTo>
                    <a:pt x="4555490" y="847089"/>
                  </a:lnTo>
                  <a:lnTo>
                    <a:pt x="4660900" y="850900"/>
                  </a:lnTo>
                  <a:lnTo>
                    <a:pt x="4857750" y="850900"/>
                  </a:lnTo>
                  <a:lnTo>
                    <a:pt x="4954270" y="848360"/>
                  </a:lnTo>
                  <a:lnTo>
                    <a:pt x="5045710" y="847089"/>
                  </a:lnTo>
                  <a:lnTo>
                    <a:pt x="5134610" y="842010"/>
                  </a:lnTo>
                  <a:lnTo>
                    <a:pt x="5222240" y="835660"/>
                  </a:lnTo>
                  <a:lnTo>
                    <a:pt x="5468620" y="808989"/>
                  </a:lnTo>
                  <a:lnTo>
                    <a:pt x="5544820" y="797560"/>
                  </a:lnTo>
                  <a:lnTo>
                    <a:pt x="5298440" y="765810"/>
                  </a:lnTo>
                  <a:lnTo>
                    <a:pt x="5036820" y="727710"/>
                  </a:lnTo>
                  <a:lnTo>
                    <a:pt x="4469130" y="629920"/>
                  </a:lnTo>
                  <a:lnTo>
                    <a:pt x="4160519" y="567689"/>
                  </a:lnTo>
                  <a:lnTo>
                    <a:pt x="3835400" y="497839"/>
                  </a:lnTo>
                  <a:lnTo>
                    <a:pt x="2851150" y="264160"/>
                  </a:lnTo>
                  <a:lnTo>
                    <a:pt x="2583180" y="205739"/>
                  </a:lnTo>
                  <a:lnTo>
                    <a:pt x="2327910" y="156210"/>
                  </a:lnTo>
                  <a:lnTo>
                    <a:pt x="2082800" y="114300"/>
                  </a:lnTo>
                  <a:lnTo>
                    <a:pt x="1965960" y="96520"/>
                  </a:lnTo>
                  <a:lnTo>
                    <a:pt x="1628139" y="50800"/>
                  </a:lnTo>
                  <a:lnTo>
                    <a:pt x="1417320" y="30479"/>
                  </a:lnTo>
                  <a:lnTo>
                    <a:pt x="1220470" y="15239"/>
                  </a:lnTo>
                  <a:lnTo>
                    <a:pt x="1031239" y="5079"/>
                  </a:lnTo>
                  <a:lnTo>
                    <a:pt x="852170" y="0"/>
                  </a:lnTo>
                  <a:close/>
                </a:path>
              </a:pathLst>
            </a:custGeom>
            <a:solidFill>
              <a:srgbClr val="C5E6FB">
                <a:alpha val="39999"/>
              </a:srgbClr>
            </a:solidFill>
          </p:spPr>
          <p:txBody>
            <a:bodyPr wrap="square" lIns="0" tIns="0" rIns="0" bIns="0" rtlCol="0"/>
            <a:lstStyle/>
            <a:p>
              <a:endParaRPr/>
            </a:p>
          </p:txBody>
        </p:sp>
        <p:sp>
          <p:nvSpPr>
            <p:cNvPr id="10" name="object 10"/>
            <p:cNvSpPr/>
            <p:nvPr/>
          </p:nvSpPr>
          <p:spPr>
            <a:xfrm>
              <a:off x="2828289" y="1694179"/>
              <a:ext cx="6088380" cy="788670"/>
            </a:xfrm>
            <a:custGeom>
              <a:avLst/>
              <a:gdLst/>
              <a:ahLst/>
              <a:cxnLst/>
              <a:rect l="l" t="t" r="r" b="b"/>
              <a:pathLst>
                <a:path w="6088380" h="788669">
                  <a:moveTo>
                    <a:pt x="0" y="92710"/>
                  </a:moveTo>
                  <a:lnTo>
                    <a:pt x="19050" y="87630"/>
                  </a:lnTo>
                  <a:lnTo>
                    <a:pt x="76200" y="76200"/>
                  </a:lnTo>
                  <a:lnTo>
                    <a:pt x="173990" y="60960"/>
                  </a:lnTo>
                  <a:lnTo>
                    <a:pt x="237490" y="52070"/>
                  </a:lnTo>
                  <a:lnTo>
                    <a:pt x="312420" y="43180"/>
                  </a:lnTo>
                  <a:lnTo>
                    <a:pt x="394970" y="36830"/>
                  </a:lnTo>
                  <a:lnTo>
                    <a:pt x="490220" y="29210"/>
                  </a:lnTo>
                  <a:lnTo>
                    <a:pt x="594360" y="22860"/>
                  </a:lnTo>
                  <a:lnTo>
                    <a:pt x="711200" y="17780"/>
                  </a:lnTo>
                  <a:lnTo>
                    <a:pt x="839470" y="16510"/>
                  </a:lnTo>
                  <a:lnTo>
                    <a:pt x="977900" y="13970"/>
                  </a:lnTo>
                  <a:lnTo>
                    <a:pt x="1126489" y="16510"/>
                  </a:lnTo>
                  <a:lnTo>
                    <a:pt x="1285239" y="20320"/>
                  </a:lnTo>
                  <a:lnTo>
                    <a:pt x="1457960" y="29210"/>
                  </a:lnTo>
                  <a:lnTo>
                    <a:pt x="1640839" y="40640"/>
                  </a:lnTo>
                  <a:lnTo>
                    <a:pt x="1833880" y="58420"/>
                  </a:lnTo>
                  <a:lnTo>
                    <a:pt x="2040889" y="78740"/>
                  </a:lnTo>
                  <a:lnTo>
                    <a:pt x="2259330" y="102870"/>
                  </a:lnTo>
                  <a:lnTo>
                    <a:pt x="2489200" y="132080"/>
                  </a:lnTo>
                  <a:lnTo>
                    <a:pt x="2731770" y="167640"/>
                  </a:lnTo>
                  <a:lnTo>
                    <a:pt x="2984500" y="208280"/>
                  </a:lnTo>
                  <a:lnTo>
                    <a:pt x="3249930" y="255270"/>
                  </a:lnTo>
                  <a:lnTo>
                    <a:pt x="3528060" y="311150"/>
                  </a:lnTo>
                  <a:lnTo>
                    <a:pt x="3820160" y="370840"/>
                  </a:lnTo>
                  <a:lnTo>
                    <a:pt x="4123690" y="438150"/>
                  </a:lnTo>
                  <a:lnTo>
                    <a:pt x="4441190" y="514350"/>
                  </a:lnTo>
                  <a:lnTo>
                    <a:pt x="4770120" y="596900"/>
                  </a:lnTo>
                  <a:lnTo>
                    <a:pt x="5113020" y="688340"/>
                  </a:lnTo>
                  <a:lnTo>
                    <a:pt x="5467350" y="788670"/>
                  </a:lnTo>
                </a:path>
                <a:path w="6088380" h="788669">
                  <a:moveTo>
                    <a:pt x="0" y="13970"/>
                  </a:moveTo>
                  <a:lnTo>
                    <a:pt x="0" y="13970"/>
                  </a:lnTo>
                </a:path>
                <a:path w="6088380" h="788669">
                  <a:moveTo>
                    <a:pt x="5467350" y="788670"/>
                  </a:moveTo>
                  <a:lnTo>
                    <a:pt x="5467350" y="788670"/>
                  </a:lnTo>
                </a:path>
                <a:path w="6088380" h="788669">
                  <a:moveTo>
                    <a:pt x="2780030" y="652780"/>
                  </a:moveTo>
                  <a:lnTo>
                    <a:pt x="2875280" y="626110"/>
                  </a:lnTo>
                  <a:lnTo>
                    <a:pt x="3136900" y="556260"/>
                  </a:lnTo>
                  <a:lnTo>
                    <a:pt x="3318510" y="509270"/>
                  </a:lnTo>
                  <a:lnTo>
                    <a:pt x="3526790" y="458470"/>
                  </a:lnTo>
                  <a:lnTo>
                    <a:pt x="3757930" y="402590"/>
                  </a:lnTo>
                  <a:lnTo>
                    <a:pt x="4006850" y="341630"/>
                  </a:lnTo>
                  <a:lnTo>
                    <a:pt x="4271010" y="284480"/>
                  </a:lnTo>
                  <a:lnTo>
                    <a:pt x="4540250" y="226060"/>
                  </a:lnTo>
                  <a:lnTo>
                    <a:pt x="4817110" y="171450"/>
                  </a:lnTo>
                  <a:lnTo>
                    <a:pt x="5091430" y="120650"/>
                  </a:lnTo>
                  <a:lnTo>
                    <a:pt x="5227320" y="99060"/>
                  </a:lnTo>
                  <a:lnTo>
                    <a:pt x="5359400" y="76200"/>
                  </a:lnTo>
                  <a:lnTo>
                    <a:pt x="5491480" y="58420"/>
                  </a:lnTo>
                  <a:lnTo>
                    <a:pt x="5618480" y="40640"/>
                  </a:lnTo>
                  <a:lnTo>
                    <a:pt x="5744210" y="26670"/>
                  </a:lnTo>
                  <a:lnTo>
                    <a:pt x="5862320" y="15240"/>
                  </a:lnTo>
                  <a:lnTo>
                    <a:pt x="5977890" y="6350"/>
                  </a:lnTo>
                  <a:lnTo>
                    <a:pt x="6088380" y="0"/>
                  </a:lnTo>
                </a:path>
                <a:path w="6088380" h="788669">
                  <a:moveTo>
                    <a:pt x="2780030" y="0"/>
                  </a:moveTo>
                  <a:lnTo>
                    <a:pt x="2780030" y="0"/>
                  </a:lnTo>
                </a:path>
                <a:path w="6088380" h="788669">
                  <a:moveTo>
                    <a:pt x="6088380" y="652780"/>
                  </a:moveTo>
                  <a:lnTo>
                    <a:pt x="6088380" y="652780"/>
                  </a:lnTo>
                </a:path>
              </a:pathLst>
            </a:custGeom>
            <a:ln w="3175">
              <a:solidFill>
                <a:srgbClr val="FFFFFF"/>
              </a:solidFill>
            </a:ln>
          </p:spPr>
          <p:txBody>
            <a:bodyPr wrap="square" lIns="0" tIns="0" rIns="0" bIns="0" rtlCol="0"/>
            <a:lstStyle/>
            <a:p>
              <a:endParaRPr/>
            </a:p>
          </p:txBody>
        </p:sp>
        <p:sp>
          <p:nvSpPr>
            <p:cNvPr id="11" name="object 11"/>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grpSp>
      <p:sp>
        <p:nvSpPr>
          <p:cNvPr id="12" name="object 12"/>
          <p:cNvSpPr txBox="1">
            <a:spLocks noGrp="1"/>
          </p:cNvSpPr>
          <p:nvPr>
            <p:ph type="title"/>
          </p:nvPr>
        </p:nvSpPr>
        <p:spPr>
          <a:xfrm>
            <a:off x="685800" y="304800"/>
            <a:ext cx="7924800" cy="628377"/>
          </a:xfrm>
          <a:prstGeom prst="rect">
            <a:avLst/>
          </a:prstGeom>
        </p:spPr>
        <p:txBody>
          <a:bodyPr vert="horz" wrap="square" lIns="0" tIns="12700" rIns="0" bIns="0" rtlCol="0">
            <a:spAutoFit/>
          </a:bodyPr>
          <a:lstStyle/>
          <a:p>
            <a:pPr marL="12700">
              <a:lnSpc>
                <a:spcPct val="100000"/>
              </a:lnSpc>
              <a:spcBef>
                <a:spcPts val="100"/>
              </a:spcBef>
            </a:pPr>
            <a:r>
              <a:rPr sz="4000" spc="-210" dirty="0">
                <a:solidFill>
                  <a:srgbClr val="063D86"/>
                </a:solidFill>
                <a:latin typeface="+mj-lt"/>
              </a:rPr>
              <a:t>This </a:t>
            </a:r>
            <a:r>
              <a:rPr sz="4000" spc="-50" dirty="0">
                <a:solidFill>
                  <a:srgbClr val="063D86"/>
                </a:solidFill>
                <a:latin typeface="+mj-lt"/>
              </a:rPr>
              <a:t>model </a:t>
            </a:r>
            <a:r>
              <a:rPr sz="4000" spc="-80" dirty="0">
                <a:solidFill>
                  <a:srgbClr val="063D86"/>
                </a:solidFill>
                <a:latin typeface="+mj-lt"/>
              </a:rPr>
              <a:t>represents </a:t>
            </a:r>
            <a:r>
              <a:rPr sz="4000" spc="25" dirty="0">
                <a:solidFill>
                  <a:srgbClr val="063D86"/>
                </a:solidFill>
                <a:latin typeface="+mj-lt"/>
              </a:rPr>
              <a:t>the</a:t>
            </a:r>
            <a:r>
              <a:rPr sz="4000" spc="-700" dirty="0">
                <a:solidFill>
                  <a:srgbClr val="063D86"/>
                </a:solidFill>
                <a:latin typeface="+mj-lt"/>
              </a:rPr>
              <a:t> </a:t>
            </a:r>
            <a:r>
              <a:rPr sz="4000" spc="-75" dirty="0">
                <a:solidFill>
                  <a:srgbClr val="063D86"/>
                </a:solidFill>
                <a:latin typeface="+mj-lt"/>
              </a:rPr>
              <a:t>linear</a:t>
            </a:r>
            <a:endParaRPr sz="4000">
              <a:latin typeface="+mj-lt"/>
            </a:endParaRPr>
          </a:p>
        </p:txBody>
      </p:sp>
      <p:sp>
        <p:nvSpPr>
          <p:cNvPr id="13" name="object 13"/>
          <p:cNvSpPr txBox="1"/>
          <p:nvPr/>
        </p:nvSpPr>
        <p:spPr>
          <a:xfrm>
            <a:off x="457199" y="914400"/>
            <a:ext cx="6664959" cy="1769715"/>
          </a:xfrm>
          <a:prstGeom prst="rect">
            <a:avLst/>
          </a:prstGeom>
        </p:spPr>
        <p:txBody>
          <a:bodyPr vert="horz" wrap="square" lIns="0" tIns="12700" rIns="0" bIns="0" rtlCol="0">
            <a:spAutoFit/>
          </a:bodyPr>
          <a:lstStyle/>
          <a:p>
            <a:pPr marL="2592070" marR="5080" indent="-2494280">
              <a:lnSpc>
                <a:spcPct val="100000"/>
              </a:lnSpc>
              <a:spcBef>
                <a:spcPts val="100"/>
              </a:spcBef>
            </a:pPr>
            <a:r>
              <a:rPr lang="en-IN" sz="4000" spc="-10" dirty="0">
                <a:solidFill>
                  <a:srgbClr val="063D86"/>
                </a:solidFill>
                <a:latin typeface="Arial"/>
                <a:cs typeface="Arial"/>
              </a:rPr>
              <a:t> </a:t>
            </a:r>
            <a:r>
              <a:rPr sz="3200" spc="-10">
                <a:solidFill>
                  <a:srgbClr val="063D86"/>
                </a:solidFill>
                <a:cs typeface="Arial"/>
              </a:rPr>
              <a:t>structure </a:t>
            </a:r>
            <a:r>
              <a:rPr sz="3200" spc="120" dirty="0">
                <a:solidFill>
                  <a:srgbClr val="063D86"/>
                </a:solidFill>
                <a:cs typeface="Arial"/>
              </a:rPr>
              <a:t>of</a:t>
            </a:r>
            <a:r>
              <a:rPr sz="3200" spc="-700" dirty="0">
                <a:solidFill>
                  <a:srgbClr val="063D86"/>
                </a:solidFill>
                <a:cs typeface="Arial"/>
              </a:rPr>
              <a:t> </a:t>
            </a:r>
            <a:r>
              <a:rPr sz="3200" spc="-80" dirty="0">
                <a:solidFill>
                  <a:srgbClr val="063D86"/>
                </a:solidFill>
                <a:cs typeface="Arial"/>
              </a:rPr>
              <a:t>carbon </a:t>
            </a:r>
            <a:r>
              <a:rPr sz="3200" spc="-60" dirty="0">
                <a:solidFill>
                  <a:srgbClr val="063D86"/>
                </a:solidFill>
                <a:cs typeface="Arial"/>
              </a:rPr>
              <a:t>dioxide(co2)  </a:t>
            </a:r>
            <a:r>
              <a:rPr sz="3200" spc="-85" dirty="0">
                <a:solidFill>
                  <a:srgbClr val="063D86"/>
                </a:solidFill>
                <a:cs typeface="Arial"/>
              </a:rPr>
              <a:t>molecule</a:t>
            </a:r>
            <a:endParaRPr sz="3200">
              <a:cs typeface="Arial"/>
            </a:endParaRPr>
          </a:p>
          <a:p>
            <a:pPr marL="12700">
              <a:lnSpc>
                <a:spcPct val="100000"/>
              </a:lnSpc>
              <a:spcBef>
                <a:spcPts val="1730"/>
              </a:spcBef>
            </a:pPr>
            <a:r>
              <a:rPr sz="2800" spc="-5" dirty="0">
                <a:solidFill>
                  <a:srgbClr val="2761A9"/>
                </a:solidFill>
                <a:latin typeface="Arial"/>
                <a:cs typeface="Arial"/>
              </a:rPr>
              <a:t>Double</a:t>
            </a:r>
            <a:r>
              <a:rPr sz="2800" spc="-10" dirty="0">
                <a:solidFill>
                  <a:srgbClr val="2761A9"/>
                </a:solidFill>
                <a:latin typeface="Arial"/>
                <a:cs typeface="Arial"/>
              </a:rPr>
              <a:t> </a:t>
            </a:r>
            <a:r>
              <a:rPr sz="2800" spc="-5" dirty="0">
                <a:solidFill>
                  <a:srgbClr val="2761A9"/>
                </a:solidFill>
                <a:latin typeface="Arial"/>
                <a:cs typeface="Arial"/>
              </a:rPr>
              <a:t>bonds</a:t>
            </a:r>
            <a:endParaRPr sz="2800">
              <a:latin typeface="Arial"/>
              <a:cs typeface="Arial"/>
            </a:endParaRPr>
          </a:p>
        </p:txBody>
      </p:sp>
      <p:grpSp>
        <p:nvGrpSpPr>
          <p:cNvPr id="14" name="object 14"/>
          <p:cNvGrpSpPr/>
          <p:nvPr/>
        </p:nvGrpSpPr>
        <p:grpSpPr>
          <a:xfrm>
            <a:off x="1657350" y="3157220"/>
            <a:ext cx="6407150" cy="3498850"/>
            <a:chOff x="1657350" y="3157220"/>
            <a:chExt cx="6407150" cy="3498850"/>
          </a:xfrm>
        </p:grpSpPr>
        <p:sp>
          <p:nvSpPr>
            <p:cNvPr id="15" name="object 15"/>
            <p:cNvSpPr/>
            <p:nvPr/>
          </p:nvSpPr>
          <p:spPr>
            <a:xfrm>
              <a:off x="4681220" y="3906520"/>
              <a:ext cx="933450" cy="1487169"/>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5906770" y="3157220"/>
              <a:ext cx="2157729" cy="3498850"/>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657350" y="5008880"/>
              <a:ext cx="2731770" cy="1573530"/>
            </a:xfrm>
            <a:prstGeom prst="rect">
              <a:avLst/>
            </a:prstGeom>
            <a:blipFill>
              <a:blip r:embed="rId5" cstate="print"/>
              <a:stretch>
                <a:fillRect/>
              </a:stretch>
            </a:blipFill>
          </p:spPr>
          <p:txBody>
            <a:bodyPr wrap="square" lIns="0" tIns="0" rIns="0" bIns="0" rtlCol="0"/>
            <a:lstStyle/>
            <a:p>
              <a:endParaRPr/>
            </a:p>
          </p:txBody>
        </p:sp>
      </p:grpSp>
      <p:sp>
        <p:nvSpPr>
          <p:cNvPr id="18" name="object 18"/>
          <p:cNvSpPr txBox="1"/>
          <p:nvPr/>
        </p:nvSpPr>
        <p:spPr>
          <a:xfrm>
            <a:off x="4072890" y="5029200"/>
            <a:ext cx="2317750" cy="1574790"/>
          </a:xfrm>
          <a:prstGeom prst="rect">
            <a:avLst/>
          </a:prstGeom>
        </p:spPr>
        <p:txBody>
          <a:bodyPr vert="horz" wrap="square" lIns="0" tIns="12700" rIns="0" bIns="0" rtlCol="0">
            <a:spAutoFit/>
          </a:bodyPr>
          <a:lstStyle/>
          <a:p>
            <a:pPr marL="228600" marR="767080">
              <a:lnSpc>
                <a:spcPct val="100000"/>
              </a:lnSpc>
              <a:spcBef>
                <a:spcPts val="100"/>
              </a:spcBef>
            </a:pPr>
            <a:r>
              <a:rPr sz="2800" spc="180" dirty="0">
                <a:solidFill>
                  <a:srgbClr val="7030A0"/>
                </a:solidFill>
                <a:latin typeface="Georgia"/>
                <a:cs typeface="Georgia"/>
              </a:rPr>
              <a:t>Ca</a:t>
            </a:r>
            <a:r>
              <a:rPr sz="2800" spc="300" dirty="0">
                <a:solidFill>
                  <a:srgbClr val="7030A0"/>
                </a:solidFill>
                <a:latin typeface="Georgia"/>
                <a:cs typeface="Georgia"/>
              </a:rPr>
              <a:t>r</a:t>
            </a:r>
            <a:r>
              <a:rPr sz="2800" spc="185" dirty="0">
                <a:solidFill>
                  <a:srgbClr val="7030A0"/>
                </a:solidFill>
                <a:latin typeface="Georgia"/>
                <a:cs typeface="Georgia"/>
              </a:rPr>
              <a:t>b</a:t>
            </a:r>
            <a:r>
              <a:rPr sz="2800" spc="180" dirty="0">
                <a:solidFill>
                  <a:srgbClr val="7030A0"/>
                </a:solidFill>
                <a:latin typeface="Georgia"/>
                <a:cs typeface="Georgia"/>
              </a:rPr>
              <a:t>o</a:t>
            </a:r>
            <a:r>
              <a:rPr sz="2800" spc="125" dirty="0">
                <a:solidFill>
                  <a:srgbClr val="7030A0"/>
                </a:solidFill>
                <a:latin typeface="Georgia"/>
                <a:cs typeface="Georgia"/>
              </a:rPr>
              <a:t>n  </a:t>
            </a:r>
            <a:r>
              <a:rPr sz="2800" spc="195" dirty="0">
                <a:solidFill>
                  <a:srgbClr val="7030A0"/>
                </a:solidFill>
                <a:latin typeface="Georgia"/>
                <a:cs typeface="Georgia"/>
              </a:rPr>
              <a:t>atom</a:t>
            </a:r>
            <a:endParaRPr sz="2800">
              <a:solidFill>
                <a:srgbClr val="7030A0"/>
              </a:solidFill>
              <a:latin typeface="Georgia"/>
              <a:cs typeface="Georgia"/>
            </a:endParaRPr>
          </a:p>
          <a:p>
            <a:pPr marL="12700">
              <a:lnSpc>
                <a:spcPct val="100000"/>
              </a:lnSpc>
              <a:spcBef>
                <a:spcPts val="2130"/>
              </a:spcBef>
            </a:pPr>
            <a:r>
              <a:rPr sz="2800" spc="-5" dirty="0">
                <a:solidFill>
                  <a:srgbClr val="7030A0"/>
                </a:solidFill>
                <a:latin typeface="Arial"/>
                <a:cs typeface="Arial"/>
              </a:rPr>
              <a:t>Oxygen</a:t>
            </a:r>
            <a:r>
              <a:rPr sz="2800" spc="-70" dirty="0">
                <a:solidFill>
                  <a:srgbClr val="7030A0"/>
                </a:solidFill>
                <a:latin typeface="Arial"/>
                <a:cs typeface="Arial"/>
              </a:rPr>
              <a:t> </a:t>
            </a:r>
            <a:r>
              <a:rPr sz="2800" spc="-5" dirty="0">
                <a:solidFill>
                  <a:srgbClr val="7030A0"/>
                </a:solidFill>
                <a:latin typeface="Arial"/>
                <a:cs typeface="Arial"/>
              </a:rPr>
              <a:t>atoms</a:t>
            </a:r>
            <a:endParaRPr sz="2800">
              <a:solidFill>
                <a:srgbClr val="7030A0"/>
              </a:solidFill>
              <a:latin typeface="Arial"/>
              <a:cs typeface="Arial"/>
            </a:endParaRPr>
          </a:p>
        </p:txBody>
      </p:sp>
      <p:grpSp>
        <p:nvGrpSpPr>
          <p:cNvPr id="19" name="object 19"/>
          <p:cNvGrpSpPr/>
          <p:nvPr/>
        </p:nvGrpSpPr>
        <p:grpSpPr>
          <a:xfrm>
            <a:off x="1944370" y="2053589"/>
            <a:ext cx="4249420" cy="1725930"/>
            <a:chOff x="1944370" y="2053589"/>
            <a:chExt cx="4249420" cy="1725930"/>
          </a:xfrm>
        </p:grpSpPr>
        <p:sp>
          <p:nvSpPr>
            <p:cNvPr id="20" name="object 20"/>
            <p:cNvSpPr/>
            <p:nvPr/>
          </p:nvSpPr>
          <p:spPr>
            <a:xfrm>
              <a:off x="1944370" y="2340609"/>
              <a:ext cx="1530350" cy="1438909"/>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2164080" y="2053589"/>
              <a:ext cx="4029710" cy="786129"/>
            </a:xfrm>
            <a:prstGeom prst="rect">
              <a:avLst/>
            </a:prstGeom>
            <a:blipFill>
              <a:blip r:embed="rId7" cstate="print"/>
              <a:stretch>
                <a:fillRect/>
              </a:stretch>
            </a:blipFill>
          </p:spPr>
          <p:txBody>
            <a:bodyPr wrap="square" lIns="0" tIns="0" rIns="0" bIns="0" rtlCol="0"/>
            <a:lstStyle/>
            <a:p>
              <a:endParaRPr/>
            </a:p>
          </p:txBody>
        </p:sp>
      </p:grpSp>
    </p:spTree>
  </p:cSld>
  <p:clrMapOvr>
    <a:masterClrMapping/>
  </p:clrMapOvr>
  <p:transition>
    <p:blinds/>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685800" y="1295400"/>
            <a:ext cx="8229600" cy="3718967"/>
          </a:xfrm>
          <a:prstGeom prst="rect">
            <a:avLst/>
          </a:prstGeom>
        </p:spPr>
        <p:txBody>
          <a:bodyPr vert="horz" wrap="square" lIns="0" tIns="12700" rIns="0" bIns="0" rtlCol="0" anchor="ctr">
            <a:spAutoFit/>
          </a:bodyPr>
          <a:lstStyle/>
          <a:p>
            <a:pPr marL="311150" marR="300990" indent="-273050">
              <a:spcBef>
                <a:spcPts val="100"/>
              </a:spcBef>
              <a:tabLst>
                <a:tab pos="3853815" algn="l"/>
              </a:tabLst>
            </a:pPr>
            <a:r>
              <a:rPr sz="4000" b="1">
                <a:cs typeface="Arial"/>
              </a:rPr>
              <a:t>As  early as the  6</a:t>
            </a:r>
            <a:r>
              <a:rPr sz="4000" b="1" baseline="28985">
                <a:cs typeface="Arial"/>
              </a:rPr>
              <a:t>th</a:t>
            </a:r>
            <a:r>
              <a:rPr sz="4000" b="1">
                <a:cs typeface="Arial"/>
              </a:rPr>
              <a:t>century the Greek</a:t>
            </a:r>
            <a:r>
              <a:rPr lang="en-IN" sz="4000" b="1" dirty="0">
                <a:cs typeface="Arial"/>
              </a:rPr>
              <a:t> </a:t>
            </a:r>
            <a:r>
              <a:rPr sz="4000" b="1">
                <a:cs typeface="Arial"/>
              </a:rPr>
              <a:t>philosophers</a:t>
            </a:r>
            <a:r>
              <a:rPr lang="en-IN" sz="4000" b="1" dirty="0">
                <a:cs typeface="Arial"/>
              </a:rPr>
              <a:t> </a:t>
            </a:r>
            <a:r>
              <a:rPr sz="4000" b="1">
                <a:cs typeface="Arial"/>
              </a:rPr>
              <a:t>stated </a:t>
            </a:r>
            <a:r>
              <a:rPr sz="4000" b="1" dirty="0">
                <a:cs typeface="Arial"/>
              </a:rPr>
              <a:t>that </a:t>
            </a:r>
            <a:r>
              <a:rPr sz="4000" b="1">
                <a:cs typeface="Arial"/>
              </a:rPr>
              <a:t>all matter</a:t>
            </a:r>
            <a:r>
              <a:rPr lang="en-IN" sz="4000" b="1" dirty="0">
                <a:cs typeface="Arial"/>
              </a:rPr>
              <a:t> could be broken down into four basic  substances: fire, air water and earth.</a:t>
            </a:r>
            <a:endParaRPr lang="en-IN" sz="4000" dirty="0">
              <a:cs typeface="Arial"/>
            </a:endParaRPr>
          </a:p>
          <a:p>
            <a:pPr marL="311150" marR="300990" indent="-273050">
              <a:lnSpc>
                <a:spcPct val="100000"/>
              </a:lnSpc>
              <a:spcBef>
                <a:spcPts val="100"/>
              </a:spcBef>
              <a:tabLst>
                <a:tab pos="3853815" algn="l"/>
              </a:tabLst>
            </a:pPr>
            <a:endParaRPr sz="4000">
              <a:cs typeface="Arial"/>
            </a:endParaRPr>
          </a:p>
        </p:txBody>
      </p:sp>
      <p:sp>
        <p:nvSpPr>
          <p:cNvPr id="12" name="object 12"/>
          <p:cNvSpPr txBox="1">
            <a:spLocks noGrp="1"/>
          </p:cNvSpPr>
          <p:nvPr>
            <p:ph type="title"/>
          </p:nvPr>
        </p:nvSpPr>
        <p:spPr>
          <a:xfrm>
            <a:off x="1951989" y="429259"/>
            <a:ext cx="5116830" cy="695960"/>
          </a:xfrm>
          <a:prstGeom prst="rect">
            <a:avLst/>
          </a:prstGeom>
        </p:spPr>
        <p:txBody>
          <a:bodyPr vert="horz" wrap="square" lIns="0" tIns="12700" rIns="0" bIns="0" rtlCol="0">
            <a:spAutoFit/>
          </a:bodyPr>
          <a:lstStyle/>
          <a:p>
            <a:pPr marL="12700">
              <a:lnSpc>
                <a:spcPct val="100000"/>
              </a:lnSpc>
              <a:spcBef>
                <a:spcPts val="100"/>
              </a:spcBef>
              <a:tabLst>
                <a:tab pos="753745" algn="l"/>
                <a:tab pos="5103495" algn="l"/>
              </a:tabLst>
            </a:pPr>
            <a:r>
              <a:rPr i="1" spc="200" dirty="0">
                <a:solidFill>
                  <a:srgbClr val="7030A0"/>
                </a:solidFill>
                <a:latin typeface="Times New Roman"/>
                <a:cs typeface="Times New Roman"/>
              </a:rPr>
              <a:t>1.	</a:t>
            </a:r>
            <a:r>
              <a:rPr i="1" spc="840" dirty="0">
                <a:solidFill>
                  <a:srgbClr val="7030A0"/>
                </a:solidFill>
                <a:uFill>
                  <a:solidFill>
                    <a:srgbClr val="FFFFFF"/>
                  </a:solidFill>
                </a:uFill>
                <a:latin typeface="Times New Roman"/>
                <a:cs typeface="Times New Roman"/>
              </a:rPr>
              <a:t>Introduction	</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8600" y="152400"/>
            <a:ext cx="8610600" cy="6396990"/>
            <a:chOff x="-78828" y="0"/>
            <a:chExt cx="9222828" cy="6854190"/>
          </a:xfrm>
        </p:grpSpPr>
        <p:sp>
          <p:nvSpPr>
            <p:cNvPr id="3" name="object 3"/>
            <p:cNvSpPr/>
            <p:nvPr/>
          </p:nvSpPr>
          <p:spPr>
            <a:xfrm>
              <a:off x="228600" y="2602229"/>
              <a:ext cx="8695690" cy="21590"/>
            </a:xfrm>
            <a:custGeom>
              <a:avLst/>
              <a:gdLst/>
              <a:ahLst/>
              <a:cxnLst/>
              <a:rect l="l" t="t" r="r" b="b"/>
              <a:pathLst>
                <a:path w="8695690" h="21589">
                  <a:moveTo>
                    <a:pt x="8695690" y="0"/>
                  </a:moveTo>
                  <a:lnTo>
                    <a:pt x="0" y="0"/>
                  </a:lnTo>
                  <a:lnTo>
                    <a:pt x="0" y="20320"/>
                  </a:lnTo>
                  <a:lnTo>
                    <a:pt x="114" y="21590"/>
                  </a:lnTo>
                  <a:lnTo>
                    <a:pt x="8695436" y="21590"/>
                  </a:lnTo>
                  <a:lnTo>
                    <a:pt x="8695436" y="20320"/>
                  </a:lnTo>
                  <a:lnTo>
                    <a:pt x="8695690" y="20320"/>
                  </a:lnTo>
                  <a:lnTo>
                    <a:pt x="8695690" y="0"/>
                  </a:lnTo>
                  <a:close/>
                </a:path>
              </a:pathLst>
            </a:custGeom>
            <a:solidFill>
              <a:srgbClr val="7CCFFB"/>
            </a:solidFill>
          </p:spPr>
          <p:txBody>
            <a:bodyPr wrap="square" lIns="0" tIns="0" rIns="0" bIns="0" rtlCol="0"/>
            <a:lstStyle/>
            <a:p>
              <a:endParaRPr/>
            </a:p>
          </p:txBody>
        </p:sp>
        <p:sp>
          <p:nvSpPr>
            <p:cNvPr id="4" name="object 4"/>
            <p:cNvSpPr/>
            <p:nvPr/>
          </p:nvSpPr>
          <p:spPr>
            <a:xfrm>
              <a:off x="228600" y="2621279"/>
              <a:ext cx="8695690" cy="21590"/>
            </a:xfrm>
            <a:custGeom>
              <a:avLst/>
              <a:gdLst/>
              <a:ahLst/>
              <a:cxnLst/>
              <a:rect l="l" t="t" r="r" b="b"/>
              <a:pathLst>
                <a:path w="8695690" h="21589">
                  <a:moveTo>
                    <a:pt x="8695690" y="0"/>
                  </a:moveTo>
                  <a:lnTo>
                    <a:pt x="0" y="0"/>
                  </a:lnTo>
                  <a:lnTo>
                    <a:pt x="0" y="1270"/>
                  </a:lnTo>
                  <a:lnTo>
                    <a:pt x="1270" y="7620"/>
                  </a:lnTo>
                  <a:lnTo>
                    <a:pt x="3810" y="16510"/>
                  </a:lnTo>
                  <a:lnTo>
                    <a:pt x="5503" y="21590"/>
                  </a:lnTo>
                  <a:lnTo>
                    <a:pt x="8689340" y="21590"/>
                  </a:lnTo>
                  <a:lnTo>
                    <a:pt x="8691880" y="16510"/>
                  </a:lnTo>
                  <a:lnTo>
                    <a:pt x="8693150" y="7620"/>
                  </a:lnTo>
                  <a:lnTo>
                    <a:pt x="8695690" y="1270"/>
                  </a:lnTo>
                  <a:lnTo>
                    <a:pt x="8695690" y="0"/>
                  </a:lnTo>
                  <a:close/>
                </a:path>
              </a:pathLst>
            </a:custGeom>
            <a:solidFill>
              <a:srgbClr val="7DCFFB"/>
            </a:solidFill>
          </p:spPr>
          <p:txBody>
            <a:bodyPr wrap="square" lIns="0" tIns="0" rIns="0" bIns="0" rtlCol="0"/>
            <a:lstStyle/>
            <a:p>
              <a:endParaRPr/>
            </a:p>
          </p:txBody>
        </p:sp>
        <p:sp>
          <p:nvSpPr>
            <p:cNvPr id="5" name="object 5"/>
            <p:cNvSpPr/>
            <p:nvPr/>
          </p:nvSpPr>
          <p:spPr>
            <a:xfrm>
              <a:off x="233256" y="2640329"/>
              <a:ext cx="8686165" cy="21590"/>
            </a:xfrm>
            <a:custGeom>
              <a:avLst/>
              <a:gdLst/>
              <a:ahLst/>
              <a:cxnLst/>
              <a:rect l="l" t="t" r="r" b="b"/>
              <a:pathLst>
                <a:path w="8686165" h="21589">
                  <a:moveTo>
                    <a:pt x="8685953" y="0"/>
                  </a:moveTo>
                  <a:lnTo>
                    <a:pt x="0" y="0"/>
                  </a:lnTo>
                  <a:lnTo>
                    <a:pt x="1693" y="5080"/>
                  </a:lnTo>
                  <a:lnTo>
                    <a:pt x="5503" y="12700"/>
                  </a:lnTo>
                  <a:lnTo>
                    <a:pt x="9313" y="19050"/>
                  </a:lnTo>
                  <a:lnTo>
                    <a:pt x="11345" y="21590"/>
                  </a:lnTo>
                  <a:lnTo>
                    <a:pt x="8673761" y="21590"/>
                  </a:lnTo>
                  <a:lnTo>
                    <a:pt x="8675793" y="19050"/>
                  </a:lnTo>
                  <a:lnTo>
                    <a:pt x="8679603" y="12700"/>
                  </a:lnTo>
                  <a:lnTo>
                    <a:pt x="8685953" y="0"/>
                  </a:lnTo>
                  <a:close/>
                </a:path>
              </a:pathLst>
            </a:custGeom>
            <a:solidFill>
              <a:srgbClr val="7ED0FC"/>
            </a:solidFill>
          </p:spPr>
          <p:txBody>
            <a:bodyPr wrap="square" lIns="0" tIns="0" rIns="0" bIns="0" rtlCol="0"/>
            <a:lstStyle/>
            <a:p>
              <a:endParaRPr/>
            </a:p>
          </p:txBody>
        </p:sp>
        <p:sp>
          <p:nvSpPr>
            <p:cNvPr id="6" name="object 6"/>
            <p:cNvSpPr/>
            <p:nvPr/>
          </p:nvSpPr>
          <p:spPr>
            <a:xfrm>
              <a:off x="242570" y="2659379"/>
              <a:ext cx="8666480" cy="21590"/>
            </a:xfrm>
            <a:custGeom>
              <a:avLst/>
              <a:gdLst/>
              <a:ahLst/>
              <a:cxnLst/>
              <a:rect l="l" t="t" r="r" b="b"/>
              <a:pathLst>
                <a:path w="8666480" h="21589">
                  <a:moveTo>
                    <a:pt x="8666480" y="0"/>
                  </a:moveTo>
                  <a:lnTo>
                    <a:pt x="0" y="0"/>
                  </a:lnTo>
                  <a:lnTo>
                    <a:pt x="5079" y="6350"/>
                  </a:lnTo>
                  <a:lnTo>
                    <a:pt x="11429" y="12700"/>
                  </a:lnTo>
                  <a:lnTo>
                    <a:pt x="22542" y="21590"/>
                  </a:lnTo>
                  <a:lnTo>
                    <a:pt x="8645207" y="21590"/>
                  </a:lnTo>
                  <a:lnTo>
                    <a:pt x="8649970" y="17780"/>
                  </a:lnTo>
                  <a:lnTo>
                    <a:pt x="8661400" y="6350"/>
                  </a:lnTo>
                  <a:lnTo>
                    <a:pt x="8666480" y="0"/>
                  </a:lnTo>
                  <a:close/>
                </a:path>
              </a:pathLst>
            </a:custGeom>
            <a:solidFill>
              <a:srgbClr val="7FD0FC"/>
            </a:solidFill>
          </p:spPr>
          <p:txBody>
            <a:bodyPr wrap="square" lIns="0" tIns="0" rIns="0" bIns="0" rtlCol="0"/>
            <a:lstStyle/>
            <a:p>
              <a:endParaRPr/>
            </a:p>
          </p:txBody>
        </p:sp>
        <p:sp>
          <p:nvSpPr>
            <p:cNvPr id="7" name="object 7"/>
            <p:cNvSpPr/>
            <p:nvPr/>
          </p:nvSpPr>
          <p:spPr>
            <a:xfrm>
              <a:off x="261937" y="2678429"/>
              <a:ext cx="8629015" cy="19050"/>
            </a:xfrm>
            <a:custGeom>
              <a:avLst/>
              <a:gdLst/>
              <a:ahLst/>
              <a:cxnLst/>
              <a:rect l="l" t="t" r="r" b="b"/>
              <a:pathLst>
                <a:path w="8629015" h="19050">
                  <a:moveTo>
                    <a:pt x="8629015" y="0"/>
                  </a:moveTo>
                  <a:lnTo>
                    <a:pt x="0" y="0"/>
                  </a:lnTo>
                  <a:lnTo>
                    <a:pt x="11112" y="8890"/>
                  </a:lnTo>
                  <a:lnTo>
                    <a:pt x="18732" y="12700"/>
                  </a:lnTo>
                  <a:lnTo>
                    <a:pt x="26352" y="13970"/>
                  </a:lnTo>
                  <a:lnTo>
                    <a:pt x="33972" y="17780"/>
                  </a:lnTo>
                  <a:lnTo>
                    <a:pt x="40322" y="19050"/>
                  </a:lnTo>
                  <a:lnTo>
                    <a:pt x="8587422" y="19050"/>
                  </a:lnTo>
                  <a:lnTo>
                    <a:pt x="8595042" y="17780"/>
                  </a:lnTo>
                  <a:lnTo>
                    <a:pt x="8602662" y="13970"/>
                  </a:lnTo>
                  <a:lnTo>
                    <a:pt x="8609012" y="12700"/>
                  </a:lnTo>
                  <a:lnTo>
                    <a:pt x="8616632" y="8890"/>
                  </a:lnTo>
                  <a:lnTo>
                    <a:pt x="8624252" y="3810"/>
                  </a:lnTo>
                  <a:lnTo>
                    <a:pt x="8629015" y="0"/>
                  </a:lnTo>
                  <a:close/>
                </a:path>
              </a:pathLst>
            </a:custGeom>
            <a:solidFill>
              <a:srgbClr val="80D1FC"/>
            </a:solidFill>
          </p:spPr>
          <p:txBody>
            <a:bodyPr wrap="square" lIns="0" tIns="0" rIns="0" bIns="0" rtlCol="0"/>
            <a:lstStyle/>
            <a:p>
              <a:endParaRPr/>
            </a:p>
          </p:txBody>
        </p:sp>
        <p:sp>
          <p:nvSpPr>
            <p:cNvPr id="8" name="object 8"/>
            <p:cNvSpPr/>
            <p:nvPr/>
          </p:nvSpPr>
          <p:spPr>
            <a:xfrm>
              <a:off x="6046470" y="1824989"/>
              <a:ext cx="2877820" cy="713740"/>
            </a:xfrm>
            <a:custGeom>
              <a:avLst/>
              <a:gdLst/>
              <a:ahLst/>
              <a:cxnLst/>
              <a:rect l="l" t="t" r="r" b="b"/>
              <a:pathLst>
                <a:path w="2877820" h="713739">
                  <a:moveTo>
                    <a:pt x="2877820" y="0"/>
                  </a:moveTo>
                  <a:lnTo>
                    <a:pt x="2870200" y="0"/>
                  </a:lnTo>
                  <a:lnTo>
                    <a:pt x="2749550" y="19050"/>
                  </a:lnTo>
                  <a:lnTo>
                    <a:pt x="2371089" y="91439"/>
                  </a:lnTo>
                  <a:lnTo>
                    <a:pt x="2103120" y="148589"/>
                  </a:lnTo>
                  <a:lnTo>
                    <a:pt x="1964689" y="182880"/>
                  </a:lnTo>
                  <a:lnTo>
                    <a:pt x="1822450" y="215900"/>
                  </a:lnTo>
                  <a:lnTo>
                    <a:pt x="1564639" y="280670"/>
                  </a:lnTo>
                  <a:lnTo>
                    <a:pt x="1314450" y="339089"/>
                  </a:lnTo>
                  <a:lnTo>
                    <a:pt x="842009" y="443230"/>
                  </a:lnTo>
                  <a:lnTo>
                    <a:pt x="621029" y="488950"/>
                  </a:lnTo>
                  <a:lnTo>
                    <a:pt x="200659" y="566420"/>
                  </a:lnTo>
                  <a:lnTo>
                    <a:pt x="0" y="599439"/>
                  </a:lnTo>
                  <a:lnTo>
                    <a:pt x="138429" y="619760"/>
                  </a:lnTo>
                  <a:lnTo>
                    <a:pt x="397509" y="654050"/>
                  </a:lnTo>
                  <a:lnTo>
                    <a:pt x="523239" y="666750"/>
                  </a:lnTo>
                  <a:lnTo>
                    <a:pt x="643889" y="680720"/>
                  </a:lnTo>
                  <a:lnTo>
                    <a:pt x="873759" y="698500"/>
                  </a:lnTo>
                  <a:lnTo>
                    <a:pt x="984250" y="704850"/>
                  </a:lnTo>
                  <a:lnTo>
                    <a:pt x="1093470" y="709930"/>
                  </a:lnTo>
                  <a:lnTo>
                    <a:pt x="1197609" y="711200"/>
                  </a:lnTo>
                  <a:lnTo>
                    <a:pt x="1296670" y="713739"/>
                  </a:lnTo>
                  <a:lnTo>
                    <a:pt x="1394459" y="713739"/>
                  </a:lnTo>
                  <a:lnTo>
                    <a:pt x="1490979" y="711200"/>
                  </a:lnTo>
                  <a:lnTo>
                    <a:pt x="1584959" y="709930"/>
                  </a:lnTo>
                  <a:lnTo>
                    <a:pt x="1673859" y="704850"/>
                  </a:lnTo>
                  <a:lnTo>
                    <a:pt x="1760220" y="698500"/>
                  </a:lnTo>
                  <a:lnTo>
                    <a:pt x="1926589" y="683260"/>
                  </a:lnTo>
                  <a:lnTo>
                    <a:pt x="2084070" y="660400"/>
                  </a:lnTo>
                  <a:lnTo>
                    <a:pt x="2157729" y="646430"/>
                  </a:lnTo>
                  <a:lnTo>
                    <a:pt x="2232659" y="633730"/>
                  </a:lnTo>
                  <a:lnTo>
                    <a:pt x="2302509" y="618489"/>
                  </a:lnTo>
                  <a:lnTo>
                    <a:pt x="2373629" y="601980"/>
                  </a:lnTo>
                  <a:lnTo>
                    <a:pt x="2506979" y="566420"/>
                  </a:lnTo>
                  <a:lnTo>
                    <a:pt x="2633979" y="525780"/>
                  </a:lnTo>
                  <a:lnTo>
                    <a:pt x="2755900" y="481330"/>
                  </a:lnTo>
                  <a:lnTo>
                    <a:pt x="2872739" y="434339"/>
                  </a:lnTo>
                  <a:lnTo>
                    <a:pt x="2877820" y="433070"/>
                  </a:lnTo>
                  <a:lnTo>
                    <a:pt x="2877820" y="0"/>
                  </a:lnTo>
                  <a:close/>
                </a:path>
              </a:pathLst>
            </a:custGeom>
            <a:solidFill>
              <a:srgbClr val="C5E6FB">
                <a:alpha val="28997"/>
              </a:srgbClr>
            </a:solidFill>
          </p:spPr>
          <p:txBody>
            <a:bodyPr wrap="square" lIns="0" tIns="0" rIns="0" bIns="0" rtlCol="0"/>
            <a:lstStyle/>
            <a:p>
              <a:endParaRPr/>
            </a:p>
          </p:txBody>
        </p:sp>
        <p:sp>
          <p:nvSpPr>
            <p:cNvPr id="9" name="object 9"/>
            <p:cNvSpPr/>
            <p:nvPr/>
          </p:nvSpPr>
          <p:spPr>
            <a:xfrm>
              <a:off x="2618739" y="1695450"/>
              <a:ext cx="5544820" cy="850900"/>
            </a:xfrm>
            <a:custGeom>
              <a:avLst/>
              <a:gdLst/>
              <a:ahLst/>
              <a:cxnLst/>
              <a:rect l="l" t="t" r="r" b="b"/>
              <a:pathLst>
                <a:path w="5544820" h="850900">
                  <a:moveTo>
                    <a:pt x="852170" y="0"/>
                  </a:moveTo>
                  <a:lnTo>
                    <a:pt x="684530" y="0"/>
                  </a:lnTo>
                  <a:lnTo>
                    <a:pt x="527050" y="5079"/>
                  </a:lnTo>
                  <a:lnTo>
                    <a:pt x="381000" y="11429"/>
                  </a:lnTo>
                  <a:lnTo>
                    <a:pt x="243840" y="22860"/>
                  </a:lnTo>
                  <a:lnTo>
                    <a:pt x="116840" y="35560"/>
                  </a:lnTo>
                  <a:lnTo>
                    <a:pt x="0" y="53339"/>
                  </a:lnTo>
                  <a:lnTo>
                    <a:pt x="163830" y="73660"/>
                  </a:lnTo>
                  <a:lnTo>
                    <a:pt x="334010" y="96520"/>
                  </a:lnTo>
                  <a:lnTo>
                    <a:pt x="510540" y="124460"/>
                  </a:lnTo>
                  <a:lnTo>
                    <a:pt x="693420" y="156210"/>
                  </a:lnTo>
                  <a:lnTo>
                    <a:pt x="1078230" y="234950"/>
                  </a:lnTo>
                  <a:lnTo>
                    <a:pt x="1281430" y="279400"/>
                  </a:lnTo>
                  <a:lnTo>
                    <a:pt x="1866900" y="421639"/>
                  </a:lnTo>
                  <a:lnTo>
                    <a:pt x="2559050" y="576579"/>
                  </a:lnTo>
                  <a:lnTo>
                    <a:pt x="2722880" y="607060"/>
                  </a:lnTo>
                  <a:lnTo>
                    <a:pt x="2879090" y="638810"/>
                  </a:lnTo>
                  <a:lnTo>
                    <a:pt x="3031490" y="668020"/>
                  </a:lnTo>
                  <a:lnTo>
                    <a:pt x="3465830" y="739139"/>
                  </a:lnTo>
                  <a:lnTo>
                    <a:pt x="3986530" y="806450"/>
                  </a:lnTo>
                  <a:lnTo>
                    <a:pt x="4107180" y="817879"/>
                  </a:lnTo>
                  <a:lnTo>
                    <a:pt x="4337050" y="835660"/>
                  </a:lnTo>
                  <a:lnTo>
                    <a:pt x="4447540" y="842010"/>
                  </a:lnTo>
                  <a:lnTo>
                    <a:pt x="4555490" y="847089"/>
                  </a:lnTo>
                  <a:lnTo>
                    <a:pt x="4660900" y="850900"/>
                  </a:lnTo>
                  <a:lnTo>
                    <a:pt x="4857750" y="850900"/>
                  </a:lnTo>
                  <a:lnTo>
                    <a:pt x="4954270" y="848360"/>
                  </a:lnTo>
                  <a:lnTo>
                    <a:pt x="5045710" y="847089"/>
                  </a:lnTo>
                  <a:lnTo>
                    <a:pt x="5134610" y="842010"/>
                  </a:lnTo>
                  <a:lnTo>
                    <a:pt x="5222240" y="835660"/>
                  </a:lnTo>
                  <a:lnTo>
                    <a:pt x="5468620" y="808989"/>
                  </a:lnTo>
                  <a:lnTo>
                    <a:pt x="5544820" y="797560"/>
                  </a:lnTo>
                  <a:lnTo>
                    <a:pt x="5298440" y="765810"/>
                  </a:lnTo>
                  <a:lnTo>
                    <a:pt x="5036820" y="727710"/>
                  </a:lnTo>
                  <a:lnTo>
                    <a:pt x="4469130" y="629920"/>
                  </a:lnTo>
                  <a:lnTo>
                    <a:pt x="4160519" y="567689"/>
                  </a:lnTo>
                  <a:lnTo>
                    <a:pt x="3835400" y="497839"/>
                  </a:lnTo>
                  <a:lnTo>
                    <a:pt x="2851150" y="264160"/>
                  </a:lnTo>
                  <a:lnTo>
                    <a:pt x="2583180" y="205739"/>
                  </a:lnTo>
                  <a:lnTo>
                    <a:pt x="2327910" y="156210"/>
                  </a:lnTo>
                  <a:lnTo>
                    <a:pt x="2082800" y="114300"/>
                  </a:lnTo>
                  <a:lnTo>
                    <a:pt x="1965960" y="96520"/>
                  </a:lnTo>
                  <a:lnTo>
                    <a:pt x="1628139" y="50800"/>
                  </a:lnTo>
                  <a:lnTo>
                    <a:pt x="1417320" y="30479"/>
                  </a:lnTo>
                  <a:lnTo>
                    <a:pt x="1220470" y="15239"/>
                  </a:lnTo>
                  <a:lnTo>
                    <a:pt x="1031239" y="5079"/>
                  </a:lnTo>
                  <a:lnTo>
                    <a:pt x="852170" y="0"/>
                  </a:lnTo>
                  <a:close/>
                </a:path>
              </a:pathLst>
            </a:custGeom>
            <a:solidFill>
              <a:srgbClr val="C5E6FB">
                <a:alpha val="39999"/>
              </a:srgbClr>
            </a:solidFill>
          </p:spPr>
          <p:txBody>
            <a:bodyPr wrap="square" lIns="0" tIns="0" rIns="0" bIns="0" rtlCol="0"/>
            <a:lstStyle/>
            <a:p>
              <a:endParaRPr/>
            </a:p>
          </p:txBody>
        </p:sp>
        <p:sp>
          <p:nvSpPr>
            <p:cNvPr id="10" name="object 10"/>
            <p:cNvSpPr/>
            <p:nvPr/>
          </p:nvSpPr>
          <p:spPr>
            <a:xfrm>
              <a:off x="2828289" y="1694179"/>
              <a:ext cx="6088380" cy="788670"/>
            </a:xfrm>
            <a:custGeom>
              <a:avLst/>
              <a:gdLst/>
              <a:ahLst/>
              <a:cxnLst/>
              <a:rect l="l" t="t" r="r" b="b"/>
              <a:pathLst>
                <a:path w="6088380" h="788669">
                  <a:moveTo>
                    <a:pt x="0" y="92710"/>
                  </a:moveTo>
                  <a:lnTo>
                    <a:pt x="19050" y="87630"/>
                  </a:lnTo>
                  <a:lnTo>
                    <a:pt x="76200" y="76200"/>
                  </a:lnTo>
                  <a:lnTo>
                    <a:pt x="173990" y="60960"/>
                  </a:lnTo>
                  <a:lnTo>
                    <a:pt x="237490" y="52070"/>
                  </a:lnTo>
                  <a:lnTo>
                    <a:pt x="312420" y="43180"/>
                  </a:lnTo>
                  <a:lnTo>
                    <a:pt x="394970" y="36830"/>
                  </a:lnTo>
                  <a:lnTo>
                    <a:pt x="490220" y="29210"/>
                  </a:lnTo>
                  <a:lnTo>
                    <a:pt x="594360" y="22860"/>
                  </a:lnTo>
                  <a:lnTo>
                    <a:pt x="711200" y="17780"/>
                  </a:lnTo>
                  <a:lnTo>
                    <a:pt x="839470" y="16510"/>
                  </a:lnTo>
                  <a:lnTo>
                    <a:pt x="977900" y="13970"/>
                  </a:lnTo>
                  <a:lnTo>
                    <a:pt x="1126489" y="16510"/>
                  </a:lnTo>
                  <a:lnTo>
                    <a:pt x="1285239" y="20320"/>
                  </a:lnTo>
                  <a:lnTo>
                    <a:pt x="1457960" y="29210"/>
                  </a:lnTo>
                  <a:lnTo>
                    <a:pt x="1640839" y="40640"/>
                  </a:lnTo>
                  <a:lnTo>
                    <a:pt x="1833880" y="58420"/>
                  </a:lnTo>
                  <a:lnTo>
                    <a:pt x="2040889" y="78740"/>
                  </a:lnTo>
                  <a:lnTo>
                    <a:pt x="2259330" y="102870"/>
                  </a:lnTo>
                  <a:lnTo>
                    <a:pt x="2489200" y="132080"/>
                  </a:lnTo>
                  <a:lnTo>
                    <a:pt x="2731770" y="167640"/>
                  </a:lnTo>
                  <a:lnTo>
                    <a:pt x="2984500" y="208280"/>
                  </a:lnTo>
                  <a:lnTo>
                    <a:pt x="3249930" y="255270"/>
                  </a:lnTo>
                  <a:lnTo>
                    <a:pt x="3528060" y="311150"/>
                  </a:lnTo>
                  <a:lnTo>
                    <a:pt x="3820160" y="370840"/>
                  </a:lnTo>
                  <a:lnTo>
                    <a:pt x="4123690" y="438150"/>
                  </a:lnTo>
                  <a:lnTo>
                    <a:pt x="4441190" y="514350"/>
                  </a:lnTo>
                  <a:lnTo>
                    <a:pt x="4770120" y="596900"/>
                  </a:lnTo>
                  <a:lnTo>
                    <a:pt x="5113020" y="688340"/>
                  </a:lnTo>
                  <a:lnTo>
                    <a:pt x="5467350" y="788670"/>
                  </a:lnTo>
                </a:path>
                <a:path w="6088380" h="788669">
                  <a:moveTo>
                    <a:pt x="0" y="13970"/>
                  </a:moveTo>
                  <a:lnTo>
                    <a:pt x="0" y="13970"/>
                  </a:lnTo>
                </a:path>
                <a:path w="6088380" h="788669">
                  <a:moveTo>
                    <a:pt x="5467350" y="788670"/>
                  </a:moveTo>
                  <a:lnTo>
                    <a:pt x="5467350" y="788670"/>
                  </a:lnTo>
                </a:path>
                <a:path w="6088380" h="788669">
                  <a:moveTo>
                    <a:pt x="2780030" y="652780"/>
                  </a:moveTo>
                  <a:lnTo>
                    <a:pt x="2875280" y="626110"/>
                  </a:lnTo>
                  <a:lnTo>
                    <a:pt x="3136900" y="556260"/>
                  </a:lnTo>
                  <a:lnTo>
                    <a:pt x="3318510" y="509270"/>
                  </a:lnTo>
                  <a:lnTo>
                    <a:pt x="3526790" y="458470"/>
                  </a:lnTo>
                  <a:lnTo>
                    <a:pt x="3757930" y="402590"/>
                  </a:lnTo>
                  <a:lnTo>
                    <a:pt x="4006850" y="341630"/>
                  </a:lnTo>
                  <a:lnTo>
                    <a:pt x="4271010" y="284480"/>
                  </a:lnTo>
                  <a:lnTo>
                    <a:pt x="4540250" y="226060"/>
                  </a:lnTo>
                  <a:lnTo>
                    <a:pt x="4817110" y="171450"/>
                  </a:lnTo>
                  <a:lnTo>
                    <a:pt x="5091430" y="120650"/>
                  </a:lnTo>
                  <a:lnTo>
                    <a:pt x="5227320" y="99060"/>
                  </a:lnTo>
                  <a:lnTo>
                    <a:pt x="5359400" y="76200"/>
                  </a:lnTo>
                  <a:lnTo>
                    <a:pt x="5491480" y="58420"/>
                  </a:lnTo>
                  <a:lnTo>
                    <a:pt x="5618480" y="40640"/>
                  </a:lnTo>
                  <a:lnTo>
                    <a:pt x="5744210" y="26670"/>
                  </a:lnTo>
                  <a:lnTo>
                    <a:pt x="5862320" y="15240"/>
                  </a:lnTo>
                  <a:lnTo>
                    <a:pt x="5977890" y="6350"/>
                  </a:lnTo>
                  <a:lnTo>
                    <a:pt x="6088380" y="0"/>
                  </a:lnTo>
                </a:path>
                <a:path w="6088380" h="788669">
                  <a:moveTo>
                    <a:pt x="2780030" y="0"/>
                  </a:moveTo>
                  <a:lnTo>
                    <a:pt x="2780030" y="0"/>
                  </a:lnTo>
                </a:path>
                <a:path w="6088380" h="788669">
                  <a:moveTo>
                    <a:pt x="6088380" y="652780"/>
                  </a:moveTo>
                  <a:lnTo>
                    <a:pt x="6088380" y="652780"/>
                  </a:lnTo>
                </a:path>
              </a:pathLst>
            </a:custGeom>
            <a:ln w="3175">
              <a:solidFill>
                <a:srgbClr val="FFFFFF"/>
              </a:solidFill>
            </a:ln>
          </p:spPr>
          <p:txBody>
            <a:bodyPr wrap="square" lIns="0" tIns="0" rIns="0" bIns="0" rtlCol="0"/>
            <a:lstStyle/>
            <a:p>
              <a:endParaRPr/>
            </a:p>
          </p:txBody>
        </p:sp>
        <p:sp>
          <p:nvSpPr>
            <p:cNvPr id="11" name="object 11"/>
            <p:cNvSpPr/>
            <p:nvPr/>
          </p:nvSpPr>
          <p:spPr>
            <a:xfrm>
              <a:off x="-78828" y="0"/>
              <a:ext cx="9222828" cy="6854190"/>
            </a:xfrm>
            <a:prstGeom prst="rect">
              <a:avLst/>
            </a:prstGeom>
            <a:blipFill>
              <a:blip r:embed="rId2" cstate="print"/>
              <a:stretch>
                <a:fillRect/>
              </a:stretch>
            </a:blipFill>
          </p:spPr>
          <p:txBody>
            <a:bodyPr wrap="square" lIns="0" tIns="0" rIns="0" bIns="0" rtlCol="0"/>
            <a:lstStyle/>
            <a:p>
              <a:endParaRPr/>
            </a:p>
          </p:txBody>
        </p:sp>
      </p:grpSp>
      <p:sp>
        <p:nvSpPr>
          <p:cNvPr id="12" name="object 12"/>
          <p:cNvSpPr txBox="1">
            <a:spLocks noGrp="1"/>
          </p:cNvSpPr>
          <p:nvPr>
            <p:ph type="title"/>
          </p:nvPr>
        </p:nvSpPr>
        <p:spPr>
          <a:xfrm>
            <a:off x="805180" y="615950"/>
            <a:ext cx="7519670" cy="695960"/>
          </a:xfrm>
          <a:prstGeom prst="rect">
            <a:avLst/>
          </a:prstGeom>
        </p:spPr>
        <p:txBody>
          <a:bodyPr vert="horz" wrap="square" lIns="0" tIns="12700" rIns="0" bIns="0" rtlCol="0">
            <a:spAutoFit/>
          </a:bodyPr>
          <a:lstStyle/>
          <a:p>
            <a:pPr marL="12700">
              <a:lnSpc>
                <a:spcPct val="100000"/>
              </a:lnSpc>
              <a:spcBef>
                <a:spcPts val="100"/>
              </a:spcBef>
            </a:pPr>
            <a:r>
              <a:rPr spc="-70" dirty="0">
                <a:solidFill>
                  <a:srgbClr val="7030A0"/>
                </a:solidFill>
              </a:rPr>
              <a:t>Hydrochloric </a:t>
            </a:r>
            <a:r>
              <a:rPr spc="-100" dirty="0">
                <a:solidFill>
                  <a:srgbClr val="7030A0"/>
                </a:solidFill>
              </a:rPr>
              <a:t>acid(Hcl)</a:t>
            </a:r>
            <a:r>
              <a:rPr spc="-480" dirty="0">
                <a:solidFill>
                  <a:srgbClr val="7030A0"/>
                </a:solidFill>
              </a:rPr>
              <a:t> </a:t>
            </a:r>
            <a:r>
              <a:rPr spc="-90" dirty="0">
                <a:solidFill>
                  <a:srgbClr val="7030A0"/>
                </a:solidFill>
              </a:rPr>
              <a:t>molecule</a:t>
            </a:r>
          </a:p>
        </p:txBody>
      </p:sp>
      <p:sp>
        <p:nvSpPr>
          <p:cNvPr id="13" name="object 13"/>
          <p:cNvSpPr txBox="1"/>
          <p:nvPr/>
        </p:nvSpPr>
        <p:spPr>
          <a:xfrm>
            <a:off x="6104890" y="1844039"/>
            <a:ext cx="2658110" cy="478336"/>
          </a:xfrm>
          <a:prstGeom prst="rect">
            <a:avLst/>
          </a:prstGeom>
          <a:ln w="15813">
            <a:solidFill>
              <a:srgbClr val="2F5B93"/>
            </a:solidFill>
          </a:ln>
        </p:spPr>
        <p:txBody>
          <a:bodyPr vert="horz" wrap="square" lIns="0" tIns="46990" rIns="0" bIns="0" rtlCol="0">
            <a:spAutoFit/>
          </a:bodyPr>
          <a:lstStyle/>
          <a:p>
            <a:pPr marL="90170">
              <a:lnSpc>
                <a:spcPct val="100000"/>
              </a:lnSpc>
              <a:spcBef>
                <a:spcPts val="370"/>
              </a:spcBef>
            </a:pPr>
            <a:r>
              <a:rPr sz="2800" spc="-5" dirty="0">
                <a:latin typeface="Arial"/>
                <a:cs typeface="Arial"/>
              </a:rPr>
              <a:t>Hydrogen</a:t>
            </a:r>
            <a:r>
              <a:rPr sz="2800" spc="-20" dirty="0">
                <a:latin typeface="Arial"/>
                <a:cs typeface="Arial"/>
              </a:rPr>
              <a:t> </a:t>
            </a:r>
            <a:r>
              <a:rPr sz="2800" spc="-5" dirty="0">
                <a:latin typeface="Arial"/>
                <a:cs typeface="Arial"/>
              </a:rPr>
              <a:t>atom</a:t>
            </a:r>
            <a:endParaRPr sz="2800">
              <a:latin typeface="Arial"/>
              <a:cs typeface="Arial"/>
            </a:endParaRPr>
          </a:p>
        </p:txBody>
      </p:sp>
      <p:sp>
        <p:nvSpPr>
          <p:cNvPr id="14" name="object 14"/>
          <p:cNvSpPr txBox="1"/>
          <p:nvPr/>
        </p:nvSpPr>
        <p:spPr>
          <a:xfrm>
            <a:off x="1042669" y="5347970"/>
            <a:ext cx="2592070" cy="478336"/>
          </a:xfrm>
          <a:prstGeom prst="rect">
            <a:avLst/>
          </a:prstGeom>
          <a:ln w="15813">
            <a:solidFill>
              <a:srgbClr val="2F5B93"/>
            </a:solidFill>
          </a:ln>
        </p:spPr>
        <p:txBody>
          <a:bodyPr vert="horz" wrap="square" lIns="0" tIns="46990" rIns="0" bIns="0" rtlCol="0">
            <a:spAutoFit/>
          </a:bodyPr>
          <a:lstStyle/>
          <a:p>
            <a:pPr marL="90170">
              <a:lnSpc>
                <a:spcPct val="100000"/>
              </a:lnSpc>
              <a:spcBef>
                <a:spcPts val="370"/>
              </a:spcBef>
            </a:pPr>
            <a:r>
              <a:rPr sz="2800" spc="-5" dirty="0">
                <a:latin typeface="Arial"/>
                <a:cs typeface="Arial"/>
              </a:rPr>
              <a:t>Chlorine</a:t>
            </a:r>
            <a:r>
              <a:rPr sz="2800" spc="-25" dirty="0">
                <a:latin typeface="Arial"/>
                <a:cs typeface="Arial"/>
              </a:rPr>
              <a:t> </a:t>
            </a:r>
            <a:r>
              <a:rPr sz="2800" spc="-5" dirty="0">
                <a:latin typeface="Arial"/>
                <a:cs typeface="Arial"/>
              </a:rPr>
              <a:t>atom</a:t>
            </a:r>
            <a:endParaRPr sz="2800">
              <a:latin typeface="Arial"/>
              <a:cs typeface="Arial"/>
            </a:endParaRPr>
          </a:p>
        </p:txBody>
      </p:sp>
      <p:sp>
        <p:nvSpPr>
          <p:cNvPr id="15" name="object 15"/>
          <p:cNvSpPr txBox="1"/>
          <p:nvPr/>
        </p:nvSpPr>
        <p:spPr>
          <a:xfrm>
            <a:off x="4572000" y="4554220"/>
            <a:ext cx="4191000" cy="1800860"/>
          </a:xfrm>
          <a:prstGeom prst="rect">
            <a:avLst/>
          </a:prstGeom>
          <a:ln w="15813">
            <a:solidFill>
              <a:srgbClr val="2F5B93"/>
            </a:solidFill>
          </a:ln>
        </p:spPr>
        <p:txBody>
          <a:bodyPr vert="horz" wrap="square" lIns="0" tIns="46990" rIns="0" bIns="0" rtlCol="0">
            <a:spAutoFit/>
          </a:bodyPr>
          <a:lstStyle/>
          <a:p>
            <a:pPr marL="90170" marR="591820">
              <a:lnSpc>
                <a:spcPct val="100000"/>
              </a:lnSpc>
              <a:spcBef>
                <a:spcPts val="370"/>
              </a:spcBef>
            </a:pPr>
            <a:r>
              <a:rPr sz="2800" spc="-5" dirty="0">
                <a:latin typeface="Arial"/>
                <a:cs typeface="Arial"/>
              </a:rPr>
              <a:t>Single covalent bond  (sharing </a:t>
            </a:r>
            <a:r>
              <a:rPr sz="2800" dirty="0">
                <a:latin typeface="Arial"/>
                <a:cs typeface="Arial"/>
              </a:rPr>
              <a:t>2 </a:t>
            </a:r>
            <a:r>
              <a:rPr sz="2800" spc="-5" dirty="0">
                <a:latin typeface="Arial"/>
                <a:cs typeface="Arial"/>
              </a:rPr>
              <a:t>electrons;1  </a:t>
            </a:r>
            <a:r>
              <a:rPr sz="2800" dirty="0">
                <a:latin typeface="Arial"/>
                <a:cs typeface="Arial"/>
              </a:rPr>
              <a:t>from </a:t>
            </a:r>
            <a:r>
              <a:rPr sz="2800" spc="-5" dirty="0">
                <a:latin typeface="Arial"/>
                <a:cs typeface="Arial"/>
              </a:rPr>
              <a:t>chlorine the</a:t>
            </a:r>
            <a:r>
              <a:rPr sz="2800" spc="-75" dirty="0">
                <a:latin typeface="Arial"/>
                <a:cs typeface="Arial"/>
              </a:rPr>
              <a:t> </a:t>
            </a:r>
            <a:r>
              <a:rPr sz="2800" spc="-5" dirty="0">
                <a:latin typeface="Arial"/>
                <a:cs typeface="Arial"/>
              </a:rPr>
              <a:t>other  </a:t>
            </a:r>
            <a:r>
              <a:rPr sz="2800" dirty="0">
                <a:latin typeface="Arial"/>
                <a:cs typeface="Arial"/>
              </a:rPr>
              <a:t>from</a:t>
            </a:r>
            <a:r>
              <a:rPr sz="2800" spc="-25" dirty="0">
                <a:latin typeface="Arial"/>
                <a:cs typeface="Arial"/>
              </a:rPr>
              <a:t> </a:t>
            </a:r>
            <a:r>
              <a:rPr sz="2800" spc="-5" dirty="0">
                <a:latin typeface="Arial"/>
                <a:cs typeface="Arial"/>
              </a:rPr>
              <a:t>hydrogen)</a:t>
            </a:r>
            <a:endParaRPr sz="2800">
              <a:latin typeface="Arial"/>
              <a:cs typeface="Arial"/>
            </a:endParaRPr>
          </a:p>
        </p:txBody>
      </p:sp>
      <p:grpSp>
        <p:nvGrpSpPr>
          <p:cNvPr id="16" name="object 16"/>
          <p:cNvGrpSpPr/>
          <p:nvPr/>
        </p:nvGrpSpPr>
        <p:grpSpPr>
          <a:xfrm>
            <a:off x="4827270" y="2212339"/>
            <a:ext cx="2901950" cy="2541270"/>
            <a:chOff x="4827270" y="2212339"/>
            <a:chExt cx="2901950" cy="2541270"/>
          </a:xfrm>
        </p:grpSpPr>
        <p:sp>
          <p:nvSpPr>
            <p:cNvPr id="17" name="object 17"/>
            <p:cNvSpPr/>
            <p:nvPr/>
          </p:nvSpPr>
          <p:spPr>
            <a:xfrm>
              <a:off x="5930900" y="2212339"/>
              <a:ext cx="1798320" cy="1079500"/>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4827270" y="3272789"/>
              <a:ext cx="2049779" cy="1480819"/>
            </a:xfrm>
            <a:prstGeom prst="rect">
              <a:avLst/>
            </a:prstGeom>
            <a:blipFill>
              <a:blip r:embed="rId4" cstate="print"/>
              <a:stretch>
                <a:fillRect/>
              </a:stretch>
            </a:blipFill>
          </p:spPr>
          <p:txBody>
            <a:bodyPr wrap="square" lIns="0" tIns="0" rIns="0" bIns="0" rtlCol="0"/>
            <a:lstStyle/>
            <a:p>
              <a:endParaRPr/>
            </a:p>
          </p:txBody>
        </p:sp>
      </p:grpSp>
      <p:sp>
        <p:nvSpPr>
          <p:cNvPr id="19" name="object 19"/>
          <p:cNvSpPr/>
          <p:nvPr/>
        </p:nvSpPr>
        <p:spPr>
          <a:xfrm>
            <a:off x="2164079" y="4400550"/>
            <a:ext cx="1292859" cy="115189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ransition>
    <p:blinds/>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28600"/>
            <a:ext cx="8915400" cy="6400800"/>
            <a:chOff x="228600" y="0"/>
            <a:chExt cx="8915400" cy="6800850"/>
          </a:xfrm>
        </p:grpSpPr>
        <p:sp>
          <p:nvSpPr>
            <p:cNvPr id="3" name="object 3"/>
            <p:cNvSpPr/>
            <p:nvPr/>
          </p:nvSpPr>
          <p:spPr>
            <a:xfrm>
              <a:off x="228600" y="2602229"/>
              <a:ext cx="8695690" cy="21590"/>
            </a:xfrm>
            <a:custGeom>
              <a:avLst/>
              <a:gdLst/>
              <a:ahLst/>
              <a:cxnLst/>
              <a:rect l="l" t="t" r="r" b="b"/>
              <a:pathLst>
                <a:path w="8695690" h="21589">
                  <a:moveTo>
                    <a:pt x="8695690" y="0"/>
                  </a:moveTo>
                  <a:lnTo>
                    <a:pt x="0" y="0"/>
                  </a:lnTo>
                  <a:lnTo>
                    <a:pt x="0" y="20320"/>
                  </a:lnTo>
                  <a:lnTo>
                    <a:pt x="114" y="21590"/>
                  </a:lnTo>
                  <a:lnTo>
                    <a:pt x="8695436" y="21590"/>
                  </a:lnTo>
                  <a:lnTo>
                    <a:pt x="8695436" y="20320"/>
                  </a:lnTo>
                  <a:lnTo>
                    <a:pt x="8695690" y="20320"/>
                  </a:lnTo>
                  <a:lnTo>
                    <a:pt x="8695690" y="0"/>
                  </a:lnTo>
                  <a:close/>
                </a:path>
              </a:pathLst>
            </a:custGeom>
            <a:solidFill>
              <a:srgbClr val="7CCFFB"/>
            </a:solidFill>
          </p:spPr>
          <p:txBody>
            <a:bodyPr wrap="square" lIns="0" tIns="0" rIns="0" bIns="0" rtlCol="0"/>
            <a:lstStyle/>
            <a:p>
              <a:endParaRPr/>
            </a:p>
          </p:txBody>
        </p:sp>
        <p:sp>
          <p:nvSpPr>
            <p:cNvPr id="4" name="object 4"/>
            <p:cNvSpPr/>
            <p:nvPr/>
          </p:nvSpPr>
          <p:spPr>
            <a:xfrm>
              <a:off x="228600" y="2621279"/>
              <a:ext cx="8695690" cy="21590"/>
            </a:xfrm>
            <a:custGeom>
              <a:avLst/>
              <a:gdLst/>
              <a:ahLst/>
              <a:cxnLst/>
              <a:rect l="l" t="t" r="r" b="b"/>
              <a:pathLst>
                <a:path w="8695690" h="21589">
                  <a:moveTo>
                    <a:pt x="8695690" y="0"/>
                  </a:moveTo>
                  <a:lnTo>
                    <a:pt x="0" y="0"/>
                  </a:lnTo>
                  <a:lnTo>
                    <a:pt x="0" y="1270"/>
                  </a:lnTo>
                  <a:lnTo>
                    <a:pt x="1270" y="7620"/>
                  </a:lnTo>
                  <a:lnTo>
                    <a:pt x="3810" y="16510"/>
                  </a:lnTo>
                  <a:lnTo>
                    <a:pt x="5503" y="21590"/>
                  </a:lnTo>
                  <a:lnTo>
                    <a:pt x="8689340" y="21590"/>
                  </a:lnTo>
                  <a:lnTo>
                    <a:pt x="8691880" y="16510"/>
                  </a:lnTo>
                  <a:lnTo>
                    <a:pt x="8693150" y="7620"/>
                  </a:lnTo>
                  <a:lnTo>
                    <a:pt x="8695690" y="1270"/>
                  </a:lnTo>
                  <a:lnTo>
                    <a:pt x="8695690" y="0"/>
                  </a:lnTo>
                  <a:close/>
                </a:path>
              </a:pathLst>
            </a:custGeom>
            <a:solidFill>
              <a:srgbClr val="7DCFFB"/>
            </a:solidFill>
          </p:spPr>
          <p:txBody>
            <a:bodyPr wrap="square" lIns="0" tIns="0" rIns="0" bIns="0" rtlCol="0"/>
            <a:lstStyle/>
            <a:p>
              <a:endParaRPr/>
            </a:p>
          </p:txBody>
        </p:sp>
        <p:sp>
          <p:nvSpPr>
            <p:cNvPr id="5" name="object 5"/>
            <p:cNvSpPr/>
            <p:nvPr/>
          </p:nvSpPr>
          <p:spPr>
            <a:xfrm>
              <a:off x="233256" y="2640329"/>
              <a:ext cx="8686165" cy="21590"/>
            </a:xfrm>
            <a:custGeom>
              <a:avLst/>
              <a:gdLst/>
              <a:ahLst/>
              <a:cxnLst/>
              <a:rect l="l" t="t" r="r" b="b"/>
              <a:pathLst>
                <a:path w="8686165" h="21589">
                  <a:moveTo>
                    <a:pt x="8685953" y="0"/>
                  </a:moveTo>
                  <a:lnTo>
                    <a:pt x="0" y="0"/>
                  </a:lnTo>
                  <a:lnTo>
                    <a:pt x="1693" y="5080"/>
                  </a:lnTo>
                  <a:lnTo>
                    <a:pt x="5503" y="12700"/>
                  </a:lnTo>
                  <a:lnTo>
                    <a:pt x="9313" y="19050"/>
                  </a:lnTo>
                  <a:lnTo>
                    <a:pt x="11345" y="21590"/>
                  </a:lnTo>
                  <a:lnTo>
                    <a:pt x="8673761" y="21590"/>
                  </a:lnTo>
                  <a:lnTo>
                    <a:pt x="8675793" y="19050"/>
                  </a:lnTo>
                  <a:lnTo>
                    <a:pt x="8679603" y="12700"/>
                  </a:lnTo>
                  <a:lnTo>
                    <a:pt x="8685953" y="0"/>
                  </a:lnTo>
                  <a:close/>
                </a:path>
              </a:pathLst>
            </a:custGeom>
            <a:solidFill>
              <a:srgbClr val="7ED0FC"/>
            </a:solidFill>
          </p:spPr>
          <p:txBody>
            <a:bodyPr wrap="square" lIns="0" tIns="0" rIns="0" bIns="0" rtlCol="0"/>
            <a:lstStyle/>
            <a:p>
              <a:endParaRPr/>
            </a:p>
          </p:txBody>
        </p:sp>
        <p:sp>
          <p:nvSpPr>
            <p:cNvPr id="6" name="object 6"/>
            <p:cNvSpPr/>
            <p:nvPr/>
          </p:nvSpPr>
          <p:spPr>
            <a:xfrm>
              <a:off x="242570" y="2659379"/>
              <a:ext cx="8666480" cy="21590"/>
            </a:xfrm>
            <a:custGeom>
              <a:avLst/>
              <a:gdLst/>
              <a:ahLst/>
              <a:cxnLst/>
              <a:rect l="l" t="t" r="r" b="b"/>
              <a:pathLst>
                <a:path w="8666480" h="21589">
                  <a:moveTo>
                    <a:pt x="8666480" y="0"/>
                  </a:moveTo>
                  <a:lnTo>
                    <a:pt x="0" y="0"/>
                  </a:lnTo>
                  <a:lnTo>
                    <a:pt x="5079" y="6350"/>
                  </a:lnTo>
                  <a:lnTo>
                    <a:pt x="11429" y="12700"/>
                  </a:lnTo>
                  <a:lnTo>
                    <a:pt x="22542" y="21590"/>
                  </a:lnTo>
                  <a:lnTo>
                    <a:pt x="8645207" y="21590"/>
                  </a:lnTo>
                  <a:lnTo>
                    <a:pt x="8649970" y="17780"/>
                  </a:lnTo>
                  <a:lnTo>
                    <a:pt x="8661400" y="6350"/>
                  </a:lnTo>
                  <a:lnTo>
                    <a:pt x="8666480" y="0"/>
                  </a:lnTo>
                  <a:close/>
                </a:path>
              </a:pathLst>
            </a:custGeom>
            <a:solidFill>
              <a:srgbClr val="7FD0FC"/>
            </a:solidFill>
          </p:spPr>
          <p:txBody>
            <a:bodyPr wrap="square" lIns="0" tIns="0" rIns="0" bIns="0" rtlCol="0"/>
            <a:lstStyle/>
            <a:p>
              <a:endParaRPr/>
            </a:p>
          </p:txBody>
        </p:sp>
        <p:sp>
          <p:nvSpPr>
            <p:cNvPr id="7" name="object 7"/>
            <p:cNvSpPr/>
            <p:nvPr/>
          </p:nvSpPr>
          <p:spPr>
            <a:xfrm>
              <a:off x="261937" y="2678429"/>
              <a:ext cx="8629015" cy="19050"/>
            </a:xfrm>
            <a:custGeom>
              <a:avLst/>
              <a:gdLst/>
              <a:ahLst/>
              <a:cxnLst/>
              <a:rect l="l" t="t" r="r" b="b"/>
              <a:pathLst>
                <a:path w="8629015" h="19050">
                  <a:moveTo>
                    <a:pt x="8629015" y="0"/>
                  </a:moveTo>
                  <a:lnTo>
                    <a:pt x="0" y="0"/>
                  </a:lnTo>
                  <a:lnTo>
                    <a:pt x="11112" y="8890"/>
                  </a:lnTo>
                  <a:lnTo>
                    <a:pt x="18732" y="12700"/>
                  </a:lnTo>
                  <a:lnTo>
                    <a:pt x="26352" y="13970"/>
                  </a:lnTo>
                  <a:lnTo>
                    <a:pt x="33972" y="17780"/>
                  </a:lnTo>
                  <a:lnTo>
                    <a:pt x="40322" y="19050"/>
                  </a:lnTo>
                  <a:lnTo>
                    <a:pt x="8587422" y="19050"/>
                  </a:lnTo>
                  <a:lnTo>
                    <a:pt x="8595042" y="17780"/>
                  </a:lnTo>
                  <a:lnTo>
                    <a:pt x="8602662" y="13970"/>
                  </a:lnTo>
                  <a:lnTo>
                    <a:pt x="8609012" y="12700"/>
                  </a:lnTo>
                  <a:lnTo>
                    <a:pt x="8616632" y="8890"/>
                  </a:lnTo>
                  <a:lnTo>
                    <a:pt x="8624252" y="3810"/>
                  </a:lnTo>
                  <a:lnTo>
                    <a:pt x="8629015" y="0"/>
                  </a:lnTo>
                  <a:close/>
                </a:path>
              </a:pathLst>
            </a:custGeom>
            <a:solidFill>
              <a:srgbClr val="80D1FC"/>
            </a:solidFill>
          </p:spPr>
          <p:txBody>
            <a:bodyPr wrap="square" lIns="0" tIns="0" rIns="0" bIns="0" rtlCol="0"/>
            <a:lstStyle/>
            <a:p>
              <a:endParaRPr/>
            </a:p>
          </p:txBody>
        </p:sp>
        <p:sp>
          <p:nvSpPr>
            <p:cNvPr id="8" name="object 8"/>
            <p:cNvSpPr/>
            <p:nvPr/>
          </p:nvSpPr>
          <p:spPr>
            <a:xfrm>
              <a:off x="6046470" y="1824989"/>
              <a:ext cx="2877820" cy="713740"/>
            </a:xfrm>
            <a:custGeom>
              <a:avLst/>
              <a:gdLst/>
              <a:ahLst/>
              <a:cxnLst/>
              <a:rect l="l" t="t" r="r" b="b"/>
              <a:pathLst>
                <a:path w="2877820" h="713739">
                  <a:moveTo>
                    <a:pt x="2877820" y="0"/>
                  </a:moveTo>
                  <a:lnTo>
                    <a:pt x="2870200" y="0"/>
                  </a:lnTo>
                  <a:lnTo>
                    <a:pt x="2749550" y="19050"/>
                  </a:lnTo>
                  <a:lnTo>
                    <a:pt x="2371089" y="91439"/>
                  </a:lnTo>
                  <a:lnTo>
                    <a:pt x="2103120" y="148589"/>
                  </a:lnTo>
                  <a:lnTo>
                    <a:pt x="1964689" y="182880"/>
                  </a:lnTo>
                  <a:lnTo>
                    <a:pt x="1822450" y="215900"/>
                  </a:lnTo>
                  <a:lnTo>
                    <a:pt x="1564639" y="280670"/>
                  </a:lnTo>
                  <a:lnTo>
                    <a:pt x="1314450" y="339089"/>
                  </a:lnTo>
                  <a:lnTo>
                    <a:pt x="842009" y="443230"/>
                  </a:lnTo>
                  <a:lnTo>
                    <a:pt x="621029" y="488950"/>
                  </a:lnTo>
                  <a:lnTo>
                    <a:pt x="200659" y="566420"/>
                  </a:lnTo>
                  <a:lnTo>
                    <a:pt x="0" y="599439"/>
                  </a:lnTo>
                  <a:lnTo>
                    <a:pt x="138429" y="619760"/>
                  </a:lnTo>
                  <a:lnTo>
                    <a:pt x="397509" y="654050"/>
                  </a:lnTo>
                  <a:lnTo>
                    <a:pt x="523239" y="666750"/>
                  </a:lnTo>
                  <a:lnTo>
                    <a:pt x="643889" y="680720"/>
                  </a:lnTo>
                  <a:lnTo>
                    <a:pt x="873759" y="698500"/>
                  </a:lnTo>
                  <a:lnTo>
                    <a:pt x="984250" y="704850"/>
                  </a:lnTo>
                  <a:lnTo>
                    <a:pt x="1093470" y="709930"/>
                  </a:lnTo>
                  <a:lnTo>
                    <a:pt x="1197609" y="711200"/>
                  </a:lnTo>
                  <a:lnTo>
                    <a:pt x="1296670" y="713739"/>
                  </a:lnTo>
                  <a:lnTo>
                    <a:pt x="1394459" y="713739"/>
                  </a:lnTo>
                  <a:lnTo>
                    <a:pt x="1490979" y="711200"/>
                  </a:lnTo>
                  <a:lnTo>
                    <a:pt x="1584959" y="709930"/>
                  </a:lnTo>
                  <a:lnTo>
                    <a:pt x="1673859" y="704850"/>
                  </a:lnTo>
                  <a:lnTo>
                    <a:pt x="1760220" y="698500"/>
                  </a:lnTo>
                  <a:lnTo>
                    <a:pt x="1926589" y="683260"/>
                  </a:lnTo>
                  <a:lnTo>
                    <a:pt x="2084070" y="660400"/>
                  </a:lnTo>
                  <a:lnTo>
                    <a:pt x="2157729" y="646430"/>
                  </a:lnTo>
                  <a:lnTo>
                    <a:pt x="2232659" y="633730"/>
                  </a:lnTo>
                  <a:lnTo>
                    <a:pt x="2302509" y="618489"/>
                  </a:lnTo>
                  <a:lnTo>
                    <a:pt x="2373629" y="601980"/>
                  </a:lnTo>
                  <a:lnTo>
                    <a:pt x="2506979" y="566420"/>
                  </a:lnTo>
                  <a:lnTo>
                    <a:pt x="2633979" y="525780"/>
                  </a:lnTo>
                  <a:lnTo>
                    <a:pt x="2755900" y="481330"/>
                  </a:lnTo>
                  <a:lnTo>
                    <a:pt x="2872739" y="434339"/>
                  </a:lnTo>
                  <a:lnTo>
                    <a:pt x="2877820" y="433070"/>
                  </a:lnTo>
                  <a:lnTo>
                    <a:pt x="2877820" y="0"/>
                  </a:lnTo>
                  <a:close/>
                </a:path>
              </a:pathLst>
            </a:custGeom>
            <a:solidFill>
              <a:srgbClr val="C5E6FB">
                <a:alpha val="28997"/>
              </a:srgbClr>
            </a:solidFill>
          </p:spPr>
          <p:txBody>
            <a:bodyPr wrap="square" lIns="0" tIns="0" rIns="0" bIns="0" rtlCol="0"/>
            <a:lstStyle/>
            <a:p>
              <a:endParaRPr/>
            </a:p>
          </p:txBody>
        </p:sp>
        <p:sp>
          <p:nvSpPr>
            <p:cNvPr id="9" name="object 9"/>
            <p:cNvSpPr/>
            <p:nvPr/>
          </p:nvSpPr>
          <p:spPr>
            <a:xfrm>
              <a:off x="2618739" y="1695450"/>
              <a:ext cx="5544820" cy="850900"/>
            </a:xfrm>
            <a:custGeom>
              <a:avLst/>
              <a:gdLst/>
              <a:ahLst/>
              <a:cxnLst/>
              <a:rect l="l" t="t" r="r" b="b"/>
              <a:pathLst>
                <a:path w="5544820" h="850900">
                  <a:moveTo>
                    <a:pt x="852170" y="0"/>
                  </a:moveTo>
                  <a:lnTo>
                    <a:pt x="684530" y="0"/>
                  </a:lnTo>
                  <a:lnTo>
                    <a:pt x="527050" y="5079"/>
                  </a:lnTo>
                  <a:lnTo>
                    <a:pt x="381000" y="11429"/>
                  </a:lnTo>
                  <a:lnTo>
                    <a:pt x="243840" y="22860"/>
                  </a:lnTo>
                  <a:lnTo>
                    <a:pt x="116840" y="35560"/>
                  </a:lnTo>
                  <a:lnTo>
                    <a:pt x="0" y="53339"/>
                  </a:lnTo>
                  <a:lnTo>
                    <a:pt x="163830" y="73660"/>
                  </a:lnTo>
                  <a:lnTo>
                    <a:pt x="334010" y="96520"/>
                  </a:lnTo>
                  <a:lnTo>
                    <a:pt x="510540" y="124460"/>
                  </a:lnTo>
                  <a:lnTo>
                    <a:pt x="693420" y="156210"/>
                  </a:lnTo>
                  <a:lnTo>
                    <a:pt x="1078230" y="234950"/>
                  </a:lnTo>
                  <a:lnTo>
                    <a:pt x="1281430" y="279400"/>
                  </a:lnTo>
                  <a:lnTo>
                    <a:pt x="1866900" y="421639"/>
                  </a:lnTo>
                  <a:lnTo>
                    <a:pt x="2559050" y="576579"/>
                  </a:lnTo>
                  <a:lnTo>
                    <a:pt x="2722880" y="607060"/>
                  </a:lnTo>
                  <a:lnTo>
                    <a:pt x="2879090" y="638810"/>
                  </a:lnTo>
                  <a:lnTo>
                    <a:pt x="3031490" y="668020"/>
                  </a:lnTo>
                  <a:lnTo>
                    <a:pt x="3465830" y="739139"/>
                  </a:lnTo>
                  <a:lnTo>
                    <a:pt x="3986530" y="806450"/>
                  </a:lnTo>
                  <a:lnTo>
                    <a:pt x="4107180" y="817879"/>
                  </a:lnTo>
                  <a:lnTo>
                    <a:pt x="4337050" y="835660"/>
                  </a:lnTo>
                  <a:lnTo>
                    <a:pt x="4447540" y="842010"/>
                  </a:lnTo>
                  <a:lnTo>
                    <a:pt x="4555490" y="847089"/>
                  </a:lnTo>
                  <a:lnTo>
                    <a:pt x="4660900" y="850900"/>
                  </a:lnTo>
                  <a:lnTo>
                    <a:pt x="4857750" y="850900"/>
                  </a:lnTo>
                  <a:lnTo>
                    <a:pt x="4954270" y="848360"/>
                  </a:lnTo>
                  <a:lnTo>
                    <a:pt x="5045710" y="847089"/>
                  </a:lnTo>
                  <a:lnTo>
                    <a:pt x="5134610" y="842010"/>
                  </a:lnTo>
                  <a:lnTo>
                    <a:pt x="5222240" y="835660"/>
                  </a:lnTo>
                  <a:lnTo>
                    <a:pt x="5468620" y="808989"/>
                  </a:lnTo>
                  <a:lnTo>
                    <a:pt x="5544820" y="797560"/>
                  </a:lnTo>
                  <a:lnTo>
                    <a:pt x="5298440" y="765810"/>
                  </a:lnTo>
                  <a:lnTo>
                    <a:pt x="5036820" y="727710"/>
                  </a:lnTo>
                  <a:lnTo>
                    <a:pt x="4469130" y="629920"/>
                  </a:lnTo>
                  <a:lnTo>
                    <a:pt x="4160519" y="567689"/>
                  </a:lnTo>
                  <a:lnTo>
                    <a:pt x="3835400" y="497839"/>
                  </a:lnTo>
                  <a:lnTo>
                    <a:pt x="2851150" y="264160"/>
                  </a:lnTo>
                  <a:lnTo>
                    <a:pt x="2583180" y="205739"/>
                  </a:lnTo>
                  <a:lnTo>
                    <a:pt x="2327910" y="156210"/>
                  </a:lnTo>
                  <a:lnTo>
                    <a:pt x="2082800" y="114300"/>
                  </a:lnTo>
                  <a:lnTo>
                    <a:pt x="1965960" y="96520"/>
                  </a:lnTo>
                  <a:lnTo>
                    <a:pt x="1628139" y="50800"/>
                  </a:lnTo>
                  <a:lnTo>
                    <a:pt x="1417320" y="30479"/>
                  </a:lnTo>
                  <a:lnTo>
                    <a:pt x="1220470" y="15239"/>
                  </a:lnTo>
                  <a:lnTo>
                    <a:pt x="1031239" y="5079"/>
                  </a:lnTo>
                  <a:lnTo>
                    <a:pt x="852170" y="0"/>
                  </a:lnTo>
                  <a:close/>
                </a:path>
              </a:pathLst>
            </a:custGeom>
            <a:solidFill>
              <a:srgbClr val="C5E6FB">
                <a:alpha val="39999"/>
              </a:srgbClr>
            </a:solidFill>
          </p:spPr>
          <p:txBody>
            <a:bodyPr wrap="square" lIns="0" tIns="0" rIns="0" bIns="0" rtlCol="0"/>
            <a:lstStyle/>
            <a:p>
              <a:endParaRPr/>
            </a:p>
          </p:txBody>
        </p:sp>
        <p:sp>
          <p:nvSpPr>
            <p:cNvPr id="10" name="object 10"/>
            <p:cNvSpPr/>
            <p:nvPr/>
          </p:nvSpPr>
          <p:spPr>
            <a:xfrm>
              <a:off x="2828289" y="1694179"/>
              <a:ext cx="6088380" cy="788670"/>
            </a:xfrm>
            <a:custGeom>
              <a:avLst/>
              <a:gdLst/>
              <a:ahLst/>
              <a:cxnLst/>
              <a:rect l="l" t="t" r="r" b="b"/>
              <a:pathLst>
                <a:path w="6088380" h="788669">
                  <a:moveTo>
                    <a:pt x="0" y="92710"/>
                  </a:moveTo>
                  <a:lnTo>
                    <a:pt x="19050" y="87630"/>
                  </a:lnTo>
                  <a:lnTo>
                    <a:pt x="76200" y="76200"/>
                  </a:lnTo>
                  <a:lnTo>
                    <a:pt x="173990" y="60960"/>
                  </a:lnTo>
                  <a:lnTo>
                    <a:pt x="237490" y="52070"/>
                  </a:lnTo>
                  <a:lnTo>
                    <a:pt x="312420" y="43180"/>
                  </a:lnTo>
                  <a:lnTo>
                    <a:pt x="394970" y="36830"/>
                  </a:lnTo>
                  <a:lnTo>
                    <a:pt x="490220" y="29210"/>
                  </a:lnTo>
                  <a:lnTo>
                    <a:pt x="594360" y="22860"/>
                  </a:lnTo>
                  <a:lnTo>
                    <a:pt x="711200" y="17780"/>
                  </a:lnTo>
                  <a:lnTo>
                    <a:pt x="839470" y="16510"/>
                  </a:lnTo>
                  <a:lnTo>
                    <a:pt x="977900" y="13970"/>
                  </a:lnTo>
                  <a:lnTo>
                    <a:pt x="1126489" y="16510"/>
                  </a:lnTo>
                  <a:lnTo>
                    <a:pt x="1285239" y="20320"/>
                  </a:lnTo>
                  <a:lnTo>
                    <a:pt x="1457960" y="29210"/>
                  </a:lnTo>
                  <a:lnTo>
                    <a:pt x="1640839" y="40640"/>
                  </a:lnTo>
                  <a:lnTo>
                    <a:pt x="1833880" y="58420"/>
                  </a:lnTo>
                  <a:lnTo>
                    <a:pt x="2040889" y="78740"/>
                  </a:lnTo>
                  <a:lnTo>
                    <a:pt x="2259330" y="102870"/>
                  </a:lnTo>
                  <a:lnTo>
                    <a:pt x="2489200" y="132080"/>
                  </a:lnTo>
                  <a:lnTo>
                    <a:pt x="2731770" y="167640"/>
                  </a:lnTo>
                  <a:lnTo>
                    <a:pt x="2984500" y="208280"/>
                  </a:lnTo>
                  <a:lnTo>
                    <a:pt x="3249930" y="255270"/>
                  </a:lnTo>
                  <a:lnTo>
                    <a:pt x="3528060" y="311150"/>
                  </a:lnTo>
                  <a:lnTo>
                    <a:pt x="3820160" y="370840"/>
                  </a:lnTo>
                  <a:lnTo>
                    <a:pt x="4123690" y="438150"/>
                  </a:lnTo>
                  <a:lnTo>
                    <a:pt x="4441190" y="514350"/>
                  </a:lnTo>
                  <a:lnTo>
                    <a:pt x="4770120" y="596900"/>
                  </a:lnTo>
                  <a:lnTo>
                    <a:pt x="5113020" y="688340"/>
                  </a:lnTo>
                  <a:lnTo>
                    <a:pt x="5467350" y="788670"/>
                  </a:lnTo>
                </a:path>
                <a:path w="6088380" h="788669">
                  <a:moveTo>
                    <a:pt x="0" y="13970"/>
                  </a:moveTo>
                  <a:lnTo>
                    <a:pt x="0" y="13970"/>
                  </a:lnTo>
                </a:path>
                <a:path w="6088380" h="788669">
                  <a:moveTo>
                    <a:pt x="5467350" y="788670"/>
                  </a:moveTo>
                  <a:lnTo>
                    <a:pt x="5467350" y="788670"/>
                  </a:lnTo>
                </a:path>
                <a:path w="6088380" h="788669">
                  <a:moveTo>
                    <a:pt x="2780030" y="652780"/>
                  </a:moveTo>
                  <a:lnTo>
                    <a:pt x="2875280" y="626110"/>
                  </a:lnTo>
                  <a:lnTo>
                    <a:pt x="3136900" y="556260"/>
                  </a:lnTo>
                  <a:lnTo>
                    <a:pt x="3318510" y="509270"/>
                  </a:lnTo>
                  <a:lnTo>
                    <a:pt x="3526790" y="458470"/>
                  </a:lnTo>
                  <a:lnTo>
                    <a:pt x="3757930" y="402590"/>
                  </a:lnTo>
                  <a:lnTo>
                    <a:pt x="4006850" y="341630"/>
                  </a:lnTo>
                  <a:lnTo>
                    <a:pt x="4271010" y="284480"/>
                  </a:lnTo>
                  <a:lnTo>
                    <a:pt x="4540250" y="226060"/>
                  </a:lnTo>
                  <a:lnTo>
                    <a:pt x="4817110" y="171450"/>
                  </a:lnTo>
                  <a:lnTo>
                    <a:pt x="5091430" y="120650"/>
                  </a:lnTo>
                  <a:lnTo>
                    <a:pt x="5227320" y="99060"/>
                  </a:lnTo>
                  <a:lnTo>
                    <a:pt x="5359400" y="76200"/>
                  </a:lnTo>
                  <a:lnTo>
                    <a:pt x="5491480" y="58420"/>
                  </a:lnTo>
                  <a:lnTo>
                    <a:pt x="5618480" y="40640"/>
                  </a:lnTo>
                  <a:lnTo>
                    <a:pt x="5744210" y="26670"/>
                  </a:lnTo>
                  <a:lnTo>
                    <a:pt x="5862320" y="15240"/>
                  </a:lnTo>
                  <a:lnTo>
                    <a:pt x="5977890" y="6350"/>
                  </a:lnTo>
                  <a:lnTo>
                    <a:pt x="6088380" y="0"/>
                  </a:lnTo>
                </a:path>
                <a:path w="6088380" h="788669">
                  <a:moveTo>
                    <a:pt x="2780030" y="0"/>
                  </a:moveTo>
                  <a:lnTo>
                    <a:pt x="2780030" y="0"/>
                  </a:lnTo>
                </a:path>
                <a:path w="6088380" h="788669">
                  <a:moveTo>
                    <a:pt x="6088380" y="652780"/>
                  </a:moveTo>
                  <a:lnTo>
                    <a:pt x="6088380" y="652780"/>
                  </a:lnTo>
                </a:path>
              </a:pathLst>
            </a:custGeom>
            <a:ln w="3175">
              <a:solidFill>
                <a:srgbClr val="FFFFFF"/>
              </a:solidFill>
            </a:ln>
          </p:spPr>
          <p:txBody>
            <a:bodyPr wrap="square" lIns="0" tIns="0" rIns="0" bIns="0" rtlCol="0"/>
            <a:lstStyle/>
            <a:p>
              <a:endParaRPr/>
            </a:p>
          </p:txBody>
        </p:sp>
        <p:sp>
          <p:nvSpPr>
            <p:cNvPr id="11" name="object 11"/>
            <p:cNvSpPr/>
            <p:nvPr/>
          </p:nvSpPr>
          <p:spPr>
            <a:xfrm>
              <a:off x="365760" y="0"/>
              <a:ext cx="8778240" cy="6800850"/>
            </a:xfrm>
            <a:prstGeom prst="rect">
              <a:avLst/>
            </a:prstGeom>
            <a:blipFill>
              <a:blip r:embed="rId2" cstate="print"/>
              <a:stretch>
                <a:fillRect/>
              </a:stretch>
            </a:blipFill>
          </p:spPr>
          <p:txBody>
            <a:bodyPr wrap="square" lIns="0" tIns="0" rIns="0" bIns="0" rtlCol="0"/>
            <a:lstStyle/>
            <a:p>
              <a:endParaRPr/>
            </a:p>
          </p:txBody>
        </p:sp>
      </p:grpSp>
      <p:sp>
        <p:nvSpPr>
          <p:cNvPr id="12" name="object 12"/>
          <p:cNvSpPr txBox="1">
            <a:spLocks noGrp="1"/>
          </p:cNvSpPr>
          <p:nvPr>
            <p:ph type="title"/>
          </p:nvPr>
        </p:nvSpPr>
        <p:spPr>
          <a:xfrm>
            <a:off x="1706879" y="467359"/>
            <a:ext cx="5165725" cy="695960"/>
          </a:xfrm>
          <a:prstGeom prst="rect">
            <a:avLst/>
          </a:prstGeom>
        </p:spPr>
        <p:txBody>
          <a:bodyPr vert="horz" wrap="square" lIns="0" tIns="12700" rIns="0" bIns="0" rtlCol="0">
            <a:spAutoFit/>
          </a:bodyPr>
          <a:lstStyle/>
          <a:p>
            <a:pPr marL="12700">
              <a:lnSpc>
                <a:spcPct val="100000"/>
              </a:lnSpc>
              <a:spcBef>
                <a:spcPts val="100"/>
              </a:spcBef>
            </a:pPr>
            <a:r>
              <a:rPr spc="-15" dirty="0">
                <a:solidFill>
                  <a:srgbClr val="7030A0"/>
                </a:solidFill>
              </a:rPr>
              <a:t>Nitrogen(N)</a:t>
            </a:r>
            <a:r>
              <a:rPr spc="-345" dirty="0">
                <a:solidFill>
                  <a:srgbClr val="7030A0"/>
                </a:solidFill>
              </a:rPr>
              <a:t> </a:t>
            </a:r>
            <a:r>
              <a:rPr spc="-90" dirty="0">
                <a:solidFill>
                  <a:srgbClr val="7030A0"/>
                </a:solidFill>
              </a:rPr>
              <a:t>molecule</a:t>
            </a:r>
          </a:p>
        </p:txBody>
      </p:sp>
      <p:sp>
        <p:nvSpPr>
          <p:cNvPr id="13" name="object 13"/>
          <p:cNvSpPr/>
          <p:nvPr/>
        </p:nvSpPr>
        <p:spPr>
          <a:xfrm>
            <a:off x="2510789" y="2084070"/>
            <a:ext cx="1927860" cy="1042669"/>
          </a:xfrm>
          <a:prstGeom prst="rect">
            <a:avLst/>
          </a:prstGeom>
          <a:blipFill>
            <a:blip r:embed="rId3" cstate="print"/>
            <a:stretch>
              <a:fillRect/>
            </a:stretch>
          </a:blipFill>
        </p:spPr>
        <p:txBody>
          <a:bodyPr wrap="square" lIns="0" tIns="0" rIns="0" bIns="0" rtlCol="0"/>
          <a:lstStyle/>
          <a:p>
            <a:endParaRPr/>
          </a:p>
        </p:txBody>
      </p:sp>
      <p:sp>
        <p:nvSpPr>
          <p:cNvPr id="14" name="object 14"/>
          <p:cNvSpPr txBox="1"/>
          <p:nvPr/>
        </p:nvSpPr>
        <p:spPr>
          <a:xfrm>
            <a:off x="5791200" y="5191759"/>
            <a:ext cx="2783205" cy="513080"/>
          </a:xfrm>
          <a:prstGeom prst="rect">
            <a:avLst/>
          </a:prstGeom>
        </p:spPr>
        <p:txBody>
          <a:bodyPr vert="horz" wrap="square" lIns="0" tIns="12700" rIns="0" bIns="0" rtlCol="0">
            <a:spAutoFit/>
          </a:bodyPr>
          <a:lstStyle/>
          <a:p>
            <a:pPr marL="12700">
              <a:lnSpc>
                <a:spcPct val="100000"/>
              </a:lnSpc>
              <a:spcBef>
                <a:spcPts val="100"/>
              </a:spcBef>
            </a:pPr>
            <a:r>
              <a:rPr sz="3200" spc="-5" dirty="0">
                <a:latin typeface="Arial"/>
                <a:cs typeface="Arial"/>
              </a:rPr>
              <a:t>Nitrogen</a:t>
            </a:r>
            <a:r>
              <a:rPr sz="3200" spc="-70" dirty="0">
                <a:latin typeface="Arial"/>
                <a:cs typeface="Arial"/>
              </a:rPr>
              <a:t> </a:t>
            </a:r>
            <a:r>
              <a:rPr sz="3200" dirty="0">
                <a:latin typeface="Arial"/>
                <a:cs typeface="Arial"/>
              </a:rPr>
              <a:t>atoms</a:t>
            </a:r>
            <a:endParaRPr sz="3200">
              <a:latin typeface="Arial"/>
              <a:cs typeface="Arial"/>
            </a:endParaRPr>
          </a:p>
        </p:txBody>
      </p:sp>
      <p:grpSp>
        <p:nvGrpSpPr>
          <p:cNvPr id="15" name="object 15"/>
          <p:cNvGrpSpPr/>
          <p:nvPr/>
        </p:nvGrpSpPr>
        <p:grpSpPr>
          <a:xfrm>
            <a:off x="3890009" y="3279140"/>
            <a:ext cx="3473450" cy="2378710"/>
            <a:chOff x="3890009" y="3279140"/>
            <a:chExt cx="3473450" cy="2378710"/>
          </a:xfrm>
        </p:grpSpPr>
        <p:sp>
          <p:nvSpPr>
            <p:cNvPr id="16" name="object 16"/>
            <p:cNvSpPr/>
            <p:nvPr/>
          </p:nvSpPr>
          <p:spPr>
            <a:xfrm>
              <a:off x="6821169" y="3279140"/>
              <a:ext cx="542290" cy="2084070"/>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3890009" y="5005070"/>
              <a:ext cx="1865630" cy="652780"/>
            </a:xfrm>
            <a:prstGeom prst="rect">
              <a:avLst/>
            </a:prstGeom>
            <a:blipFill>
              <a:blip r:embed="rId5" cstate="print"/>
              <a:stretch>
                <a:fillRect/>
              </a:stretch>
            </a:blipFill>
          </p:spPr>
          <p:txBody>
            <a:bodyPr wrap="square" lIns="0" tIns="0" rIns="0" bIns="0" rtlCol="0"/>
            <a:lstStyle/>
            <a:p>
              <a:endParaRPr/>
            </a:p>
          </p:txBody>
        </p:sp>
      </p:grpSp>
      <p:sp>
        <p:nvSpPr>
          <p:cNvPr id="18" name="object 18"/>
          <p:cNvSpPr txBox="1"/>
          <p:nvPr/>
        </p:nvSpPr>
        <p:spPr>
          <a:xfrm>
            <a:off x="421393" y="1635585"/>
            <a:ext cx="3109595" cy="2052955"/>
          </a:xfrm>
          <a:prstGeom prst="rect">
            <a:avLst/>
          </a:prstGeom>
        </p:spPr>
        <p:txBody>
          <a:bodyPr vert="horz" wrap="square" lIns="0" tIns="60960" rIns="0" bIns="0" rtlCol="0">
            <a:spAutoFit/>
          </a:bodyPr>
          <a:lstStyle/>
          <a:p>
            <a:pPr marL="972819">
              <a:lnSpc>
                <a:spcPct val="100000"/>
              </a:lnSpc>
              <a:spcBef>
                <a:spcPts val="480"/>
              </a:spcBef>
            </a:pPr>
            <a:r>
              <a:rPr sz="3050" spc="-10" dirty="0">
                <a:latin typeface="Arial"/>
                <a:cs typeface="Arial"/>
              </a:rPr>
              <a:t>Triple</a:t>
            </a:r>
            <a:r>
              <a:rPr sz="3050" spc="-75" dirty="0">
                <a:latin typeface="Arial"/>
                <a:cs typeface="Arial"/>
              </a:rPr>
              <a:t> </a:t>
            </a:r>
            <a:r>
              <a:rPr sz="3050" spc="-10" dirty="0">
                <a:latin typeface="Arial"/>
                <a:cs typeface="Arial"/>
              </a:rPr>
              <a:t>bonds</a:t>
            </a:r>
            <a:endParaRPr sz="3050">
              <a:latin typeface="Arial"/>
              <a:cs typeface="Arial"/>
            </a:endParaRPr>
          </a:p>
          <a:p>
            <a:pPr marL="15240" marR="864235" indent="-2540">
              <a:lnSpc>
                <a:spcPct val="99900"/>
              </a:lnSpc>
              <a:spcBef>
                <a:spcPts val="415"/>
              </a:spcBef>
            </a:pPr>
            <a:r>
              <a:rPr sz="3200" spc="-10" dirty="0">
                <a:latin typeface="Arial"/>
                <a:cs typeface="Arial"/>
              </a:rPr>
              <a:t>This triple  bond makes  </a:t>
            </a:r>
            <a:r>
              <a:rPr sz="3200" spc="-5" dirty="0">
                <a:latin typeface="Arial"/>
                <a:cs typeface="Arial"/>
              </a:rPr>
              <a:t>N2</a:t>
            </a:r>
            <a:r>
              <a:rPr sz="3200" spc="-30" dirty="0">
                <a:latin typeface="Arial"/>
                <a:cs typeface="Arial"/>
              </a:rPr>
              <a:t> </a:t>
            </a:r>
            <a:r>
              <a:rPr sz="3200" spc="-10" dirty="0">
                <a:latin typeface="Arial"/>
                <a:cs typeface="Arial"/>
              </a:rPr>
              <a:t>inert</a:t>
            </a:r>
            <a:endParaRPr sz="3200">
              <a:latin typeface="Arial"/>
              <a:cs typeface="Arial"/>
            </a:endParaRPr>
          </a:p>
        </p:txBody>
      </p:sp>
    </p:spTree>
  </p:cSld>
  <p:clrMapOvr>
    <a:masterClrMapping/>
  </p:clrMapOvr>
  <p:transition>
    <p:blinds/>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2590800" y="1219200"/>
            <a:ext cx="6248400" cy="3952364"/>
          </a:xfrm>
          <a:prstGeom prst="rect">
            <a:avLst/>
          </a:prstGeom>
        </p:spPr>
        <p:txBody>
          <a:bodyPr vert="horz" wrap="square" lIns="0" tIns="12700" rIns="0" bIns="0" rtlCol="0">
            <a:spAutoFit/>
          </a:bodyPr>
          <a:lstStyle/>
          <a:p>
            <a:pPr marL="285750" marR="5080" indent="-273050">
              <a:lnSpc>
                <a:spcPct val="100000"/>
              </a:lnSpc>
              <a:spcBef>
                <a:spcPts val="100"/>
              </a:spcBef>
            </a:pPr>
            <a:r>
              <a:rPr lang="en-IN" sz="3200" b="1" dirty="0">
                <a:solidFill>
                  <a:srgbClr val="063D86"/>
                </a:solidFill>
                <a:cs typeface="Times New Roman"/>
              </a:rPr>
              <a:t>  </a:t>
            </a:r>
            <a:r>
              <a:rPr sz="3200">
                <a:cs typeface="Times New Roman"/>
              </a:rPr>
              <a:t>An </a:t>
            </a:r>
            <a:r>
              <a:rPr sz="3200" dirty="0">
                <a:cs typeface="Times New Roman"/>
              </a:rPr>
              <a:t>ion is a charged species in which an  atom or a group of atoms possess a net  electric charge. </a:t>
            </a:r>
            <a:r>
              <a:rPr sz="3200" dirty="0">
                <a:cs typeface="Arial"/>
              </a:rPr>
              <a:t>The net electric charge of an  ion can either be positive or negative. Positively  charged ions are called </a:t>
            </a:r>
            <a:r>
              <a:rPr sz="3200" b="1" dirty="0">
                <a:cs typeface="Times New Roman"/>
              </a:rPr>
              <a:t>cations </a:t>
            </a:r>
            <a:r>
              <a:rPr sz="3200" dirty="0">
                <a:cs typeface="Arial"/>
              </a:rPr>
              <a:t>and negatively  charged ions are called </a:t>
            </a:r>
            <a:r>
              <a:rPr sz="3200" b="1" dirty="0">
                <a:cs typeface="Times New Roman"/>
              </a:rPr>
              <a:t>anions.</a:t>
            </a:r>
            <a:endParaRPr sz="3200">
              <a:cs typeface="Times New Roman"/>
            </a:endParaRPr>
          </a:p>
        </p:txBody>
      </p:sp>
      <p:sp>
        <p:nvSpPr>
          <p:cNvPr id="12" name="object 12"/>
          <p:cNvSpPr txBox="1">
            <a:spLocks noGrp="1"/>
          </p:cNvSpPr>
          <p:nvPr>
            <p:ph type="title"/>
          </p:nvPr>
        </p:nvSpPr>
        <p:spPr>
          <a:xfrm>
            <a:off x="3351529" y="228600"/>
            <a:ext cx="2392045" cy="751488"/>
          </a:xfrm>
          <a:prstGeom prst="rect">
            <a:avLst/>
          </a:prstGeom>
        </p:spPr>
        <p:txBody>
          <a:bodyPr vert="horz" wrap="square" lIns="0" tIns="12700" rIns="0" bIns="0" rtlCol="0">
            <a:spAutoFit/>
          </a:bodyPr>
          <a:lstStyle/>
          <a:p>
            <a:pPr marL="12700">
              <a:lnSpc>
                <a:spcPct val="100000"/>
              </a:lnSpc>
              <a:spcBef>
                <a:spcPts val="100"/>
              </a:spcBef>
            </a:pPr>
            <a:r>
              <a:rPr sz="4800" spc="-325" dirty="0">
                <a:solidFill>
                  <a:srgbClr val="7030A0"/>
                </a:solidFill>
                <a:latin typeface="+mn-lt"/>
                <a:cs typeface="Arial Black"/>
              </a:rPr>
              <a:t>4.4</a:t>
            </a:r>
            <a:r>
              <a:rPr sz="4800" spc="520" dirty="0">
                <a:solidFill>
                  <a:srgbClr val="7030A0"/>
                </a:solidFill>
                <a:latin typeface="+mn-lt"/>
                <a:cs typeface="Arial Black"/>
              </a:rPr>
              <a:t> </a:t>
            </a:r>
            <a:r>
              <a:rPr sz="4800" spc="-25" dirty="0">
                <a:solidFill>
                  <a:srgbClr val="7030A0"/>
                </a:solidFill>
                <a:uFill>
                  <a:solidFill>
                    <a:srgbClr val="FFFFFF"/>
                  </a:solidFill>
                </a:uFill>
                <a:latin typeface="+mn-lt"/>
                <a:cs typeface="Arial Black"/>
              </a:rPr>
              <a:t>Ions</a:t>
            </a:r>
          </a:p>
        </p:txBody>
      </p:sp>
    </p:spTree>
  </p:cSld>
  <p:clrMapOvr>
    <a:masterClrMapping/>
  </p:clrMapOvr>
  <p:transition>
    <p:blinds/>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219200"/>
            <a:ext cx="8338184" cy="3004156"/>
          </a:xfrm>
          <a:prstGeom prst="rect">
            <a:avLst/>
          </a:prstGeom>
        </p:spPr>
        <p:txBody>
          <a:bodyPr vert="horz" wrap="square" lIns="0" tIns="12065" rIns="0" bIns="0" rtlCol="0">
            <a:spAutoFit/>
          </a:bodyPr>
          <a:lstStyle/>
          <a:p>
            <a:pPr marL="171450" marR="30480" indent="-133350">
              <a:lnSpc>
                <a:spcPct val="154300"/>
              </a:lnSpc>
              <a:spcBef>
                <a:spcPts val="95"/>
              </a:spcBef>
            </a:pPr>
            <a:r>
              <a:rPr lang="en-IN" sz="2625" spc="-367" baseline="-4761" dirty="0">
                <a:solidFill>
                  <a:srgbClr val="30B5FC"/>
                </a:solidFill>
                <a:latin typeface="Symbol"/>
                <a:cs typeface="Arial"/>
              </a:rPr>
              <a:t> </a:t>
            </a:r>
            <a:r>
              <a:rPr lang="en-IN" sz="2625" spc="-367" dirty="0">
                <a:solidFill>
                  <a:srgbClr val="30B5FC"/>
                </a:solidFill>
                <a:latin typeface="Symbol"/>
                <a:cs typeface="Arial"/>
              </a:rPr>
              <a:t>  </a:t>
            </a:r>
            <a:r>
              <a:rPr sz="2000">
                <a:latin typeface="Arial"/>
                <a:cs typeface="Arial"/>
              </a:rPr>
              <a:t>Molecules </a:t>
            </a:r>
            <a:r>
              <a:rPr sz="2000" dirty="0">
                <a:latin typeface="Arial"/>
                <a:cs typeface="Arial"/>
              </a:rPr>
              <a:t>that are composed of metals and non-metals contain charged species. For example, potassium chloride (KCl)  consists of K</a:t>
            </a:r>
            <a:r>
              <a:rPr sz="2000" baseline="30555" dirty="0">
                <a:latin typeface="Arial"/>
                <a:cs typeface="Arial"/>
              </a:rPr>
              <a:t>+ </a:t>
            </a:r>
            <a:r>
              <a:rPr sz="2000" dirty="0">
                <a:latin typeface="Arial"/>
                <a:cs typeface="Arial"/>
              </a:rPr>
              <a:t>ion (cation) and Cl</a:t>
            </a:r>
            <a:r>
              <a:rPr sz="2000" baseline="30555" dirty="0">
                <a:latin typeface="Arial"/>
                <a:cs typeface="Arial"/>
              </a:rPr>
              <a:t>– </a:t>
            </a:r>
            <a:r>
              <a:rPr sz="2000" dirty="0">
                <a:latin typeface="Arial"/>
                <a:cs typeface="Arial"/>
              </a:rPr>
              <a:t>ion (anion). Similar to molecules, an ion can be monoatomic, diatomic, tetra-atomic,  etc. Ions may consist of a single charged atom or a group of atoms that have a net charge over them. A group of atoms  carrying a charge are known as </a:t>
            </a:r>
            <a:r>
              <a:rPr sz="2000" b="1" dirty="0">
                <a:latin typeface="Times New Roman"/>
                <a:cs typeface="Times New Roman"/>
              </a:rPr>
              <a:t>polyatomic ions </a:t>
            </a:r>
            <a:r>
              <a:rPr sz="2000" dirty="0">
                <a:latin typeface="Arial"/>
                <a:cs typeface="Arial"/>
              </a:rPr>
              <a:t>.</a:t>
            </a:r>
            <a:endParaRPr sz="2000">
              <a:latin typeface="Arial"/>
              <a:cs typeface="Arial"/>
            </a:endParaRPr>
          </a:p>
        </p:txBody>
      </p:sp>
    </p:spTree>
  </p:cSld>
  <p:clrMapOvr>
    <a:masterClrMapping/>
  </p:clrMapOvr>
  <p:transition>
    <p:blinds/>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8600" y="228600"/>
            <a:ext cx="8695690" cy="2452370"/>
            <a:chOff x="228600" y="228600"/>
            <a:chExt cx="8695690" cy="2452370"/>
          </a:xfrm>
        </p:grpSpPr>
        <p:sp>
          <p:nvSpPr>
            <p:cNvPr id="3" name="object 3"/>
            <p:cNvSpPr/>
            <p:nvPr/>
          </p:nvSpPr>
          <p:spPr>
            <a:xfrm>
              <a:off x="228600" y="2602229"/>
              <a:ext cx="8695690" cy="21590"/>
            </a:xfrm>
            <a:custGeom>
              <a:avLst/>
              <a:gdLst/>
              <a:ahLst/>
              <a:cxnLst/>
              <a:rect l="l" t="t" r="r" b="b"/>
              <a:pathLst>
                <a:path w="8695690" h="21589">
                  <a:moveTo>
                    <a:pt x="8695690" y="0"/>
                  </a:moveTo>
                  <a:lnTo>
                    <a:pt x="0" y="0"/>
                  </a:lnTo>
                  <a:lnTo>
                    <a:pt x="0" y="20320"/>
                  </a:lnTo>
                  <a:lnTo>
                    <a:pt x="114" y="21590"/>
                  </a:lnTo>
                  <a:lnTo>
                    <a:pt x="8695436" y="21590"/>
                  </a:lnTo>
                  <a:lnTo>
                    <a:pt x="8695436" y="20320"/>
                  </a:lnTo>
                  <a:lnTo>
                    <a:pt x="8695690" y="20320"/>
                  </a:lnTo>
                  <a:lnTo>
                    <a:pt x="8695690" y="0"/>
                  </a:lnTo>
                  <a:close/>
                </a:path>
              </a:pathLst>
            </a:custGeom>
            <a:solidFill>
              <a:srgbClr val="7CCFFB"/>
            </a:solidFill>
          </p:spPr>
          <p:txBody>
            <a:bodyPr wrap="square" lIns="0" tIns="0" rIns="0" bIns="0" rtlCol="0"/>
            <a:lstStyle/>
            <a:p>
              <a:endParaRPr/>
            </a:p>
          </p:txBody>
        </p:sp>
        <p:sp>
          <p:nvSpPr>
            <p:cNvPr id="4" name="object 4"/>
            <p:cNvSpPr/>
            <p:nvPr/>
          </p:nvSpPr>
          <p:spPr>
            <a:xfrm>
              <a:off x="228600" y="2621279"/>
              <a:ext cx="8695690" cy="21590"/>
            </a:xfrm>
            <a:custGeom>
              <a:avLst/>
              <a:gdLst/>
              <a:ahLst/>
              <a:cxnLst/>
              <a:rect l="l" t="t" r="r" b="b"/>
              <a:pathLst>
                <a:path w="8695690" h="21589">
                  <a:moveTo>
                    <a:pt x="8695690" y="0"/>
                  </a:moveTo>
                  <a:lnTo>
                    <a:pt x="0" y="0"/>
                  </a:lnTo>
                  <a:lnTo>
                    <a:pt x="0" y="15240"/>
                  </a:lnTo>
                  <a:lnTo>
                    <a:pt x="0" y="21590"/>
                  </a:lnTo>
                  <a:lnTo>
                    <a:pt x="1524000" y="21590"/>
                  </a:lnTo>
                  <a:lnTo>
                    <a:pt x="1524000" y="15240"/>
                  </a:lnTo>
                  <a:lnTo>
                    <a:pt x="8695690" y="15240"/>
                  </a:lnTo>
                  <a:lnTo>
                    <a:pt x="8695690" y="0"/>
                  </a:lnTo>
                  <a:close/>
                </a:path>
              </a:pathLst>
            </a:custGeom>
            <a:solidFill>
              <a:srgbClr val="7DCFFB"/>
            </a:solidFill>
          </p:spPr>
          <p:txBody>
            <a:bodyPr wrap="square" lIns="0" tIns="0" rIns="0" bIns="0" rtlCol="0"/>
            <a:lstStyle/>
            <a:p>
              <a:endParaRPr/>
            </a:p>
          </p:txBody>
        </p:sp>
        <p:sp>
          <p:nvSpPr>
            <p:cNvPr id="5" name="object 5"/>
            <p:cNvSpPr/>
            <p:nvPr/>
          </p:nvSpPr>
          <p:spPr>
            <a:xfrm>
              <a:off x="233256" y="2640329"/>
              <a:ext cx="90805" cy="21590"/>
            </a:xfrm>
            <a:custGeom>
              <a:avLst/>
              <a:gdLst/>
              <a:ahLst/>
              <a:cxnLst/>
              <a:rect l="l" t="t" r="r" b="b"/>
              <a:pathLst>
                <a:path w="90804" h="21589">
                  <a:moveTo>
                    <a:pt x="0" y="21590"/>
                  </a:moveTo>
                  <a:lnTo>
                    <a:pt x="90593" y="21590"/>
                  </a:lnTo>
                  <a:lnTo>
                    <a:pt x="90593" y="0"/>
                  </a:lnTo>
                  <a:lnTo>
                    <a:pt x="0" y="0"/>
                  </a:lnTo>
                  <a:lnTo>
                    <a:pt x="0" y="21590"/>
                  </a:lnTo>
                  <a:close/>
                </a:path>
              </a:pathLst>
            </a:custGeom>
            <a:solidFill>
              <a:srgbClr val="7ED0FC"/>
            </a:solidFill>
          </p:spPr>
          <p:txBody>
            <a:bodyPr wrap="square" lIns="0" tIns="0" rIns="0" bIns="0" rtlCol="0"/>
            <a:lstStyle/>
            <a:p>
              <a:endParaRPr/>
            </a:p>
          </p:txBody>
        </p:sp>
        <p:sp>
          <p:nvSpPr>
            <p:cNvPr id="6" name="object 6"/>
            <p:cNvSpPr/>
            <p:nvPr/>
          </p:nvSpPr>
          <p:spPr>
            <a:xfrm>
              <a:off x="242570" y="2659379"/>
              <a:ext cx="81280" cy="21590"/>
            </a:xfrm>
            <a:custGeom>
              <a:avLst/>
              <a:gdLst/>
              <a:ahLst/>
              <a:cxnLst/>
              <a:rect l="l" t="t" r="r" b="b"/>
              <a:pathLst>
                <a:path w="81279" h="21589">
                  <a:moveTo>
                    <a:pt x="0" y="21590"/>
                  </a:moveTo>
                  <a:lnTo>
                    <a:pt x="81279" y="21590"/>
                  </a:lnTo>
                  <a:lnTo>
                    <a:pt x="81279" y="0"/>
                  </a:lnTo>
                  <a:lnTo>
                    <a:pt x="0" y="0"/>
                  </a:lnTo>
                  <a:lnTo>
                    <a:pt x="0" y="21590"/>
                  </a:lnTo>
                  <a:close/>
                </a:path>
              </a:pathLst>
            </a:custGeom>
            <a:solidFill>
              <a:srgbClr val="7FD0FC"/>
            </a:solidFill>
          </p:spPr>
          <p:txBody>
            <a:bodyPr wrap="square" lIns="0" tIns="0" rIns="0" bIns="0" rtlCol="0"/>
            <a:lstStyle/>
            <a:p>
              <a:endParaRPr/>
            </a:p>
          </p:txBody>
        </p:sp>
      </p:grpSp>
      <p:sp>
        <p:nvSpPr>
          <p:cNvPr id="7" name="object 7"/>
          <p:cNvSpPr/>
          <p:nvPr/>
        </p:nvSpPr>
        <p:spPr>
          <a:xfrm>
            <a:off x="8892540" y="2659379"/>
            <a:ext cx="16510" cy="21590"/>
          </a:xfrm>
          <a:custGeom>
            <a:avLst/>
            <a:gdLst/>
            <a:ahLst/>
            <a:cxnLst/>
            <a:rect l="l" t="t" r="r" b="b"/>
            <a:pathLst>
              <a:path w="16509" h="21589">
                <a:moveTo>
                  <a:pt x="0" y="21590"/>
                </a:moveTo>
                <a:lnTo>
                  <a:pt x="16509" y="21590"/>
                </a:lnTo>
                <a:lnTo>
                  <a:pt x="16509" y="0"/>
                </a:lnTo>
                <a:lnTo>
                  <a:pt x="0" y="0"/>
                </a:lnTo>
                <a:lnTo>
                  <a:pt x="0" y="21590"/>
                </a:lnTo>
                <a:close/>
              </a:path>
            </a:pathLst>
          </a:custGeom>
          <a:solidFill>
            <a:srgbClr val="7FD0FC"/>
          </a:solidFill>
        </p:spPr>
        <p:txBody>
          <a:bodyPr wrap="square" lIns="0" tIns="0" rIns="0" bIns="0" rtlCol="0"/>
          <a:lstStyle/>
          <a:p>
            <a:endParaRPr/>
          </a:p>
        </p:txBody>
      </p:sp>
      <p:sp>
        <p:nvSpPr>
          <p:cNvPr id="8" name="object 8"/>
          <p:cNvSpPr/>
          <p:nvPr/>
        </p:nvSpPr>
        <p:spPr>
          <a:xfrm>
            <a:off x="261937" y="2678429"/>
            <a:ext cx="62230" cy="19050"/>
          </a:xfrm>
          <a:custGeom>
            <a:avLst/>
            <a:gdLst/>
            <a:ahLst/>
            <a:cxnLst/>
            <a:rect l="l" t="t" r="r" b="b"/>
            <a:pathLst>
              <a:path w="62229" h="19050">
                <a:moveTo>
                  <a:pt x="0" y="19050"/>
                </a:moveTo>
                <a:lnTo>
                  <a:pt x="61912" y="19050"/>
                </a:lnTo>
                <a:lnTo>
                  <a:pt x="61912" y="0"/>
                </a:lnTo>
                <a:lnTo>
                  <a:pt x="0" y="0"/>
                </a:lnTo>
                <a:lnTo>
                  <a:pt x="0" y="19050"/>
                </a:lnTo>
                <a:close/>
              </a:path>
            </a:pathLst>
          </a:custGeom>
          <a:solidFill>
            <a:srgbClr val="80D1FC"/>
          </a:solidFill>
        </p:spPr>
        <p:txBody>
          <a:bodyPr wrap="square" lIns="0" tIns="0" rIns="0" bIns="0" rtlCol="0"/>
          <a:lstStyle/>
          <a:p>
            <a:endParaRPr/>
          </a:p>
        </p:txBody>
      </p:sp>
      <p:graphicFrame>
        <p:nvGraphicFramePr>
          <p:cNvPr id="14" name="object 14"/>
          <p:cNvGraphicFramePr>
            <a:graphicFrameLocks noGrp="1"/>
          </p:cNvGraphicFramePr>
          <p:nvPr/>
        </p:nvGraphicFramePr>
        <p:xfrm>
          <a:off x="321309" y="228601"/>
          <a:ext cx="8587739" cy="6400801"/>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20000"/>
                    </a:ext>
                  </a:extLst>
                </a:gridCol>
                <a:gridCol w="1427480">
                  <a:extLst>
                    <a:ext uri="{9D8B030D-6E8A-4147-A177-3AD203B41FA5}">
                      <a16:colId xmlns:a16="http://schemas.microsoft.com/office/drawing/2014/main" val="20001"/>
                    </a:ext>
                  </a:extLst>
                </a:gridCol>
                <a:gridCol w="1428115">
                  <a:extLst>
                    <a:ext uri="{9D8B030D-6E8A-4147-A177-3AD203B41FA5}">
                      <a16:colId xmlns:a16="http://schemas.microsoft.com/office/drawing/2014/main" val="20002"/>
                    </a:ext>
                  </a:extLst>
                </a:gridCol>
                <a:gridCol w="1428750">
                  <a:extLst>
                    <a:ext uri="{9D8B030D-6E8A-4147-A177-3AD203B41FA5}">
                      <a16:colId xmlns:a16="http://schemas.microsoft.com/office/drawing/2014/main" val="20003"/>
                    </a:ext>
                  </a:extLst>
                </a:gridCol>
                <a:gridCol w="1343659">
                  <a:extLst>
                    <a:ext uri="{9D8B030D-6E8A-4147-A177-3AD203B41FA5}">
                      <a16:colId xmlns:a16="http://schemas.microsoft.com/office/drawing/2014/main" val="20004"/>
                    </a:ext>
                  </a:extLst>
                </a:gridCol>
                <a:gridCol w="1530985">
                  <a:extLst>
                    <a:ext uri="{9D8B030D-6E8A-4147-A177-3AD203B41FA5}">
                      <a16:colId xmlns:a16="http://schemas.microsoft.com/office/drawing/2014/main" val="20005"/>
                    </a:ext>
                  </a:extLst>
                </a:gridCol>
              </a:tblGrid>
              <a:tr h="1311553">
                <a:tc>
                  <a:txBody>
                    <a:bodyPr/>
                    <a:lstStyle/>
                    <a:p>
                      <a:pPr marL="31750" algn="ctr">
                        <a:lnSpc>
                          <a:spcPts val="2845"/>
                        </a:lnSpc>
                      </a:pPr>
                      <a:r>
                        <a:rPr sz="2400" spc="5" dirty="0">
                          <a:solidFill>
                            <a:srgbClr val="7030A0"/>
                          </a:solidFill>
                          <a:latin typeface="Georgia"/>
                          <a:cs typeface="Georgia"/>
                        </a:rPr>
                        <a:t>Cation</a:t>
                      </a:r>
                      <a:endParaRPr sz="2400">
                        <a:solidFill>
                          <a:srgbClr val="7030A0"/>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22225" algn="ctr">
                        <a:lnSpc>
                          <a:spcPts val="2845"/>
                        </a:lnSpc>
                      </a:pPr>
                      <a:r>
                        <a:rPr sz="2400" spc="10" dirty="0">
                          <a:solidFill>
                            <a:srgbClr val="7030A0"/>
                          </a:solidFill>
                          <a:latin typeface="Georgia"/>
                          <a:cs typeface="Georgia"/>
                        </a:rPr>
                        <a:t>Symbol</a:t>
                      </a:r>
                      <a:endParaRPr sz="2400">
                        <a:solidFill>
                          <a:srgbClr val="7030A0"/>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0960">
                        <a:lnSpc>
                          <a:spcPts val="2845"/>
                        </a:lnSpc>
                      </a:pPr>
                      <a:r>
                        <a:rPr sz="2400" spc="-20" dirty="0">
                          <a:solidFill>
                            <a:srgbClr val="7030A0"/>
                          </a:solidFill>
                          <a:latin typeface="Georgia"/>
                          <a:cs typeface="Georgia"/>
                        </a:rPr>
                        <a:t>Atomicity</a:t>
                      </a:r>
                      <a:endParaRPr sz="2400">
                        <a:solidFill>
                          <a:srgbClr val="7030A0"/>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34925" algn="ctr">
                        <a:lnSpc>
                          <a:spcPts val="2845"/>
                        </a:lnSpc>
                      </a:pPr>
                      <a:r>
                        <a:rPr sz="2400" spc="40" dirty="0">
                          <a:solidFill>
                            <a:srgbClr val="7030A0"/>
                          </a:solidFill>
                          <a:latin typeface="Georgia"/>
                          <a:cs typeface="Georgia"/>
                        </a:rPr>
                        <a:t>Anion</a:t>
                      </a:r>
                      <a:endParaRPr sz="2400">
                        <a:solidFill>
                          <a:srgbClr val="7030A0"/>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22860" algn="ctr">
                        <a:lnSpc>
                          <a:spcPts val="2845"/>
                        </a:lnSpc>
                      </a:pPr>
                      <a:r>
                        <a:rPr sz="2400" spc="10" dirty="0">
                          <a:solidFill>
                            <a:srgbClr val="7030A0"/>
                          </a:solidFill>
                          <a:latin typeface="Georgia"/>
                          <a:cs typeface="Georgia"/>
                        </a:rPr>
                        <a:t>Symbol</a:t>
                      </a:r>
                      <a:endParaRPr sz="2400">
                        <a:solidFill>
                          <a:srgbClr val="7030A0"/>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102870" marR="12065">
                        <a:lnSpc>
                          <a:spcPts val="2845"/>
                        </a:lnSpc>
                      </a:pPr>
                      <a:r>
                        <a:rPr sz="2400" spc="-20" dirty="0">
                          <a:solidFill>
                            <a:srgbClr val="7030A0"/>
                          </a:solidFill>
                          <a:latin typeface="Georgia"/>
                          <a:cs typeface="Georgia"/>
                        </a:rPr>
                        <a:t>Atomicity</a:t>
                      </a:r>
                      <a:endParaRPr sz="2400">
                        <a:solidFill>
                          <a:srgbClr val="7030A0"/>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0"/>
                  </a:ext>
                </a:extLst>
              </a:tr>
              <a:tr h="1311553">
                <a:tc>
                  <a:txBody>
                    <a:bodyPr/>
                    <a:lstStyle/>
                    <a:p>
                      <a:pPr marL="31750" algn="ctr">
                        <a:lnSpc>
                          <a:spcPts val="2845"/>
                        </a:lnSpc>
                      </a:pPr>
                      <a:r>
                        <a:rPr sz="2400" spc="-5" dirty="0">
                          <a:solidFill>
                            <a:schemeClr val="tx1"/>
                          </a:solidFill>
                          <a:latin typeface="Georgia"/>
                          <a:cs typeface="Georgia"/>
                        </a:rPr>
                        <a:t>Aluminiu</a:t>
                      </a:r>
                      <a:endParaRPr sz="2400">
                        <a:solidFill>
                          <a:schemeClr val="tx1"/>
                        </a:solidFill>
                        <a:latin typeface="Georgia"/>
                        <a:cs typeface="Georgia"/>
                      </a:endParaRPr>
                    </a:p>
                    <a:p>
                      <a:pPr marL="37465" algn="ctr">
                        <a:lnSpc>
                          <a:spcPct val="100000"/>
                        </a:lnSpc>
                        <a:spcBef>
                          <a:spcPts val="80"/>
                        </a:spcBef>
                      </a:pPr>
                      <a:r>
                        <a:rPr sz="2400" dirty="0">
                          <a:solidFill>
                            <a:schemeClr val="tx1"/>
                          </a:solidFill>
                          <a:latin typeface="Georgia"/>
                          <a:cs typeface="Georgia"/>
                        </a:rPr>
                        <a:t>m</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10795" algn="ctr">
                        <a:lnSpc>
                          <a:spcPts val="2125"/>
                        </a:lnSpc>
                      </a:pPr>
                      <a:r>
                        <a:rPr sz="3600" spc="75" baseline="-16203" dirty="0">
                          <a:solidFill>
                            <a:schemeClr val="tx1"/>
                          </a:solidFill>
                          <a:latin typeface="Georgia"/>
                          <a:cs typeface="Georgia"/>
                        </a:rPr>
                        <a:t>Al</a:t>
                      </a:r>
                      <a:r>
                        <a:rPr sz="1400" spc="50" dirty="0">
                          <a:solidFill>
                            <a:schemeClr val="tx1"/>
                          </a:solidFill>
                          <a:latin typeface="Georgia"/>
                          <a:cs typeface="Georgia"/>
                        </a:rPr>
                        <a:t>3+</a:t>
                      </a:r>
                      <a:endParaRPr sz="1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13970" algn="ctr">
                        <a:lnSpc>
                          <a:spcPts val="2845"/>
                        </a:lnSpc>
                      </a:pPr>
                      <a:r>
                        <a:rPr sz="2400" dirty="0">
                          <a:solidFill>
                            <a:schemeClr val="tx1"/>
                          </a:solidFill>
                          <a:latin typeface="Georgia"/>
                          <a:cs typeface="Georgia"/>
                        </a:rPr>
                        <a:t>Monoato</a:t>
                      </a:r>
                      <a:endParaRPr sz="2400">
                        <a:solidFill>
                          <a:schemeClr val="tx1"/>
                        </a:solidFill>
                        <a:latin typeface="Georgia"/>
                        <a:cs typeface="Georgia"/>
                      </a:endParaRPr>
                    </a:p>
                    <a:p>
                      <a:pPr marL="25400" algn="ctr">
                        <a:lnSpc>
                          <a:spcPct val="100000"/>
                        </a:lnSpc>
                        <a:spcBef>
                          <a:spcPts val="80"/>
                        </a:spcBef>
                      </a:pPr>
                      <a:r>
                        <a:rPr sz="2400" spc="-40" dirty="0">
                          <a:solidFill>
                            <a:schemeClr val="tx1"/>
                          </a:solidFill>
                          <a:latin typeface="Georgia"/>
                          <a:cs typeface="Georgia"/>
                        </a:rPr>
                        <a:t>mic</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845"/>
                        </a:lnSpc>
                      </a:pPr>
                      <a:r>
                        <a:rPr sz="2400" spc="-50" dirty="0">
                          <a:solidFill>
                            <a:schemeClr val="tx1"/>
                          </a:solidFill>
                          <a:latin typeface="Georgia"/>
                          <a:cs typeface="Georgia"/>
                        </a:rPr>
                        <a:t>Bromide</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845"/>
                        </a:lnSpc>
                      </a:pPr>
                      <a:r>
                        <a:rPr sz="2400" spc="-165" dirty="0">
                          <a:solidFill>
                            <a:schemeClr val="tx1"/>
                          </a:solidFill>
                          <a:latin typeface="Georgia"/>
                          <a:cs typeface="Georgia"/>
                        </a:rPr>
                        <a:t>Br</a:t>
                      </a:r>
                      <a:r>
                        <a:rPr sz="2100" spc="-247" baseline="27777" dirty="0">
                          <a:solidFill>
                            <a:schemeClr val="tx1"/>
                          </a:solidFill>
                          <a:latin typeface="Georgia"/>
                          <a:cs typeface="Georgia"/>
                        </a:rPr>
                        <a:t>–</a:t>
                      </a:r>
                      <a:endParaRPr sz="2100" baseline="27777">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26670" algn="ctr">
                        <a:lnSpc>
                          <a:spcPts val="2845"/>
                        </a:lnSpc>
                      </a:pPr>
                      <a:r>
                        <a:rPr sz="2400" spc="-484" dirty="0">
                          <a:solidFill>
                            <a:schemeClr val="tx1"/>
                          </a:solidFill>
                          <a:latin typeface="Georgia"/>
                          <a:cs typeface="Georgia"/>
                        </a:rPr>
                        <a:t>M</a:t>
                      </a:r>
                      <a:r>
                        <a:rPr sz="2400" spc="-120" dirty="0">
                          <a:solidFill>
                            <a:schemeClr val="tx1"/>
                          </a:solidFill>
                          <a:latin typeface="Georgia"/>
                          <a:cs typeface="Georgia"/>
                        </a:rPr>
                        <a:t>o</a:t>
                      </a:r>
                      <a:r>
                        <a:rPr sz="2400" spc="-270" dirty="0">
                          <a:solidFill>
                            <a:schemeClr val="tx1"/>
                          </a:solidFill>
                          <a:latin typeface="Georgia"/>
                          <a:cs typeface="Georgia"/>
                        </a:rPr>
                        <a:t>n</a:t>
                      </a:r>
                      <a:r>
                        <a:rPr sz="2400" spc="-114" dirty="0">
                          <a:solidFill>
                            <a:schemeClr val="tx1"/>
                          </a:solidFill>
                          <a:latin typeface="Georgia"/>
                          <a:cs typeface="Georgia"/>
                        </a:rPr>
                        <a:t>o</a:t>
                      </a:r>
                      <a:r>
                        <a:rPr sz="2400" spc="-100" dirty="0">
                          <a:solidFill>
                            <a:schemeClr val="tx1"/>
                          </a:solidFill>
                          <a:latin typeface="Georgia"/>
                          <a:cs typeface="Georgia"/>
                        </a:rPr>
                        <a:t>a</a:t>
                      </a:r>
                      <a:r>
                        <a:rPr sz="2400" spc="-150" dirty="0">
                          <a:solidFill>
                            <a:schemeClr val="tx1"/>
                          </a:solidFill>
                          <a:latin typeface="Georgia"/>
                          <a:cs typeface="Georgia"/>
                        </a:rPr>
                        <a:t>t</a:t>
                      </a:r>
                      <a:r>
                        <a:rPr sz="2400" spc="-120" dirty="0">
                          <a:solidFill>
                            <a:schemeClr val="tx1"/>
                          </a:solidFill>
                          <a:latin typeface="Georgia"/>
                          <a:cs typeface="Georgia"/>
                        </a:rPr>
                        <a:t>o</a:t>
                      </a:r>
                      <a:r>
                        <a:rPr sz="2400" dirty="0">
                          <a:solidFill>
                            <a:schemeClr val="tx1"/>
                          </a:solidFill>
                          <a:latin typeface="Georgia"/>
                          <a:cs typeface="Georgia"/>
                        </a:rPr>
                        <a:t>m</a:t>
                      </a:r>
                      <a:endParaRPr sz="2400">
                        <a:solidFill>
                          <a:schemeClr val="tx1"/>
                        </a:solidFill>
                        <a:latin typeface="Georgia"/>
                        <a:cs typeface="Georgia"/>
                      </a:endParaRPr>
                    </a:p>
                    <a:p>
                      <a:pPr marL="26034" marR="12065" algn="ctr">
                        <a:lnSpc>
                          <a:spcPct val="100000"/>
                        </a:lnSpc>
                        <a:spcBef>
                          <a:spcPts val="80"/>
                        </a:spcBef>
                      </a:pPr>
                      <a:r>
                        <a:rPr sz="2400" spc="5" dirty="0">
                          <a:solidFill>
                            <a:schemeClr val="tx1"/>
                          </a:solidFill>
                          <a:latin typeface="Georgia"/>
                          <a:cs typeface="Georgia"/>
                        </a:rPr>
                        <a:t>ic</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1"/>
                  </a:ext>
                </a:extLst>
              </a:tr>
              <a:tr h="1312514">
                <a:tc>
                  <a:txBody>
                    <a:bodyPr/>
                    <a:lstStyle/>
                    <a:p>
                      <a:pPr marL="38735" algn="ctr">
                        <a:lnSpc>
                          <a:spcPts val="2845"/>
                        </a:lnSpc>
                      </a:pPr>
                      <a:r>
                        <a:rPr sz="2400" spc="-25" dirty="0">
                          <a:solidFill>
                            <a:schemeClr val="tx1"/>
                          </a:solidFill>
                          <a:latin typeface="Georgia"/>
                          <a:cs typeface="Georgia"/>
                        </a:rPr>
                        <a:t>Calcium</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10795" algn="ctr">
                        <a:lnSpc>
                          <a:spcPts val="2125"/>
                        </a:lnSpc>
                      </a:pPr>
                      <a:r>
                        <a:rPr sz="3600" baseline="-16203" dirty="0">
                          <a:solidFill>
                            <a:schemeClr val="tx1"/>
                          </a:solidFill>
                          <a:latin typeface="Georgia"/>
                          <a:cs typeface="Georgia"/>
                        </a:rPr>
                        <a:t>Ca</a:t>
                      </a:r>
                      <a:r>
                        <a:rPr sz="1400" dirty="0">
                          <a:solidFill>
                            <a:schemeClr val="tx1"/>
                          </a:solidFill>
                          <a:latin typeface="Georgia"/>
                          <a:cs typeface="Georgia"/>
                        </a:rPr>
                        <a:t>2+</a:t>
                      </a:r>
                      <a:endParaRPr sz="1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13970" algn="ctr">
                        <a:lnSpc>
                          <a:spcPts val="2845"/>
                        </a:lnSpc>
                      </a:pPr>
                      <a:r>
                        <a:rPr sz="2400" dirty="0">
                          <a:solidFill>
                            <a:schemeClr val="tx1"/>
                          </a:solidFill>
                          <a:latin typeface="Georgia"/>
                          <a:cs typeface="Georgia"/>
                        </a:rPr>
                        <a:t>Monoato</a:t>
                      </a:r>
                      <a:endParaRPr sz="2400">
                        <a:solidFill>
                          <a:schemeClr val="tx1"/>
                        </a:solidFill>
                        <a:latin typeface="Georgia"/>
                        <a:cs typeface="Georgia"/>
                      </a:endParaRPr>
                    </a:p>
                    <a:p>
                      <a:pPr marL="25400" algn="ctr">
                        <a:lnSpc>
                          <a:spcPct val="100000"/>
                        </a:lnSpc>
                        <a:spcBef>
                          <a:spcPts val="90"/>
                        </a:spcBef>
                      </a:pPr>
                      <a:r>
                        <a:rPr sz="2400" spc="-40" dirty="0">
                          <a:solidFill>
                            <a:schemeClr val="tx1"/>
                          </a:solidFill>
                          <a:latin typeface="Georgia"/>
                          <a:cs typeface="Georgia"/>
                        </a:rPr>
                        <a:t>mic</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845"/>
                        </a:lnSpc>
                      </a:pPr>
                      <a:r>
                        <a:rPr sz="2400" spc="-55" dirty="0">
                          <a:solidFill>
                            <a:schemeClr val="tx1"/>
                          </a:solidFill>
                          <a:latin typeface="Georgia"/>
                          <a:cs typeface="Georgia"/>
                        </a:rPr>
                        <a:t>Chloride</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845"/>
                        </a:lnSpc>
                      </a:pPr>
                      <a:r>
                        <a:rPr sz="2400" spc="-145" dirty="0">
                          <a:solidFill>
                            <a:schemeClr val="tx1"/>
                          </a:solidFill>
                          <a:latin typeface="Georgia"/>
                          <a:cs typeface="Georgia"/>
                        </a:rPr>
                        <a:t>Cl</a:t>
                      </a:r>
                      <a:r>
                        <a:rPr sz="2100" spc="-217" baseline="27777" dirty="0">
                          <a:solidFill>
                            <a:schemeClr val="tx1"/>
                          </a:solidFill>
                          <a:latin typeface="Georgia"/>
                          <a:cs typeface="Georgia"/>
                        </a:rPr>
                        <a:t>–</a:t>
                      </a:r>
                      <a:endParaRPr sz="2100" baseline="27777">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26670" algn="ctr">
                        <a:lnSpc>
                          <a:spcPts val="2845"/>
                        </a:lnSpc>
                      </a:pPr>
                      <a:r>
                        <a:rPr sz="2400" spc="-484" dirty="0">
                          <a:solidFill>
                            <a:schemeClr val="tx1"/>
                          </a:solidFill>
                          <a:latin typeface="Georgia"/>
                          <a:cs typeface="Georgia"/>
                        </a:rPr>
                        <a:t>M</a:t>
                      </a:r>
                      <a:r>
                        <a:rPr sz="2400" spc="-120" dirty="0">
                          <a:solidFill>
                            <a:schemeClr val="tx1"/>
                          </a:solidFill>
                          <a:latin typeface="Georgia"/>
                          <a:cs typeface="Georgia"/>
                        </a:rPr>
                        <a:t>o</a:t>
                      </a:r>
                      <a:r>
                        <a:rPr sz="2400" spc="-270" dirty="0">
                          <a:solidFill>
                            <a:schemeClr val="tx1"/>
                          </a:solidFill>
                          <a:latin typeface="Georgia"/>
                          <a:cs typeface="Georgia"/>
                        </a:rPr>
                        <a:t>n</a:t>
                      </a:r>
                      <a:r>
                        <a:rPr sz="2400" spc="-114" dirty="0">
                          <a:solidFill>
                            <a:schemeClr val="tx1"/>
                          </a:solidFill>
                          <a:latin typeface="Georgia"/>
                          <a:cs typeface="Georgia"/>
                        </a:rPr>
                        <a:t>o</a:t>
                      </a:r>
                      <a:r>
                        <a:rPr sz="2400" spc="-100" dirty="0">
                          <a:solidFill>
                            <a:schemeClr val="tx1"/>
                          </a:solidFill>
                          <a:latin typeface="Georgia"/>
                          <a:cs typeface="Georgia"/>
                        </a:rPr>
                        <a:t>a</a:t>
                      </a:r>
                      <a:r>
                        <a:rPr sz="2400" spc="-150" dirty="0">
                          <a:solidFill>
                            <a:schemeClr val="tx1"/>
                          </a:solidFill>
                          <a:latin typeface="Georgia"/>
                          <a:cs typeface="Georgia"/>
                        </a:rPr>
                        <a:t>t</a:t>
                      </a:r>
                      <a:r>
                        <a:rPr sz="2400" spc="-120" dirty="0">
                          <a:solidFill>
                            <a:schemeClr val="tx1"/>
                          </a:solidFill>
                          <a:latin typeface="Georgia"/>
                          <a:cs typeface="Georgia"/>
                        </a:rPr>
                        <a:t>o</a:t>
                      </a:r>
                      <a:r>
                        <a:rPr sz="2400" dirty="0">
                          <a:solidFill>
                            <a:schemeClr val="tx1"/>
                          </a:solidFill>
                          <a:latin typeface="Georgia"/>
                          <a:cs typeface="Georgia"/>
                        </a:rPr>
                        <a:t>m</a:t>
                      </a:r>
                      <a:endParaRPr sz="2400">
                        <a:solidFill>
                          <a:schemeClr val="tx1"/>
                        </a:solidFill>
                        <a:latin typeface="Georgia"/>
                        <a:cs typeface="Georgia"/>
                      </a:endParaRPr>
                    </a:p>
                    <a:p>
                      <a:pPr marL="26034" marR="12065" algn="ctr">
                        <a:lnSpc>
                          <a:spcPct val="100000"/>
                        </a:lnSpc>
                        <a:spcBef>
                          <a:spcPts val="90"/>
                        </a:spcBef>
                      </a:pPr>
                      <a:r>
                        <a:rPr sz="2400" spc="5" dirty="0">
                          <a:solidFill>
                            <a:schemeClr val="tx1"/>
                          </a:solidFill>
                          <a:latin typeface="Georgia"/>
                          <a:cs typeface="Georgia"/>
                        </a:rPr>
                        <a:t>ic</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2"/>
                  </a:ext>
                </a:extLst>
              </a:tr>
              <a:tr h="1311553">
                <a:tc>
                  <a:txBody>
                    <a:bodyPr/>
                    <a:lstStyle/>
                    <a:p>
                      <a:pPr marL="9525" algn="ctr">
                        <a:lnSpc>
                          <a:spcPts val="2840"/>
                        </a:lnSpc>
                      </a:pPr>
                      <a:r>
                        <a:rPr sz="2400" spc="-60" dirty="0">
                          <a:solidFill>
                            <a:schemeClr val="tx1"/>
                          </a:solidFill>
                          <a:latin typeface="Georgia"/>
                          <a:cs typeface="Georgia"/>
                        </a:rPr>
                        <a:t>Cuprous</a:t>
                      </a:r>
                      <a:endParaRPr sz="2400">
                        <a:solidFill>
                          <a:schemeClr val="tx1"/>
                        </a:solidFill>
                        <a:latin typeface="Georgia"/>
                        <a:cs typeface="Georgia"/>
                      </a:endParaRPr>
                    </a:p>
                    <a:p>
                      <a:pPr marL="33655" algn="ctr">
                        <a:lnSpc>
                          <a:spcPct val="100000"/>
                        </a:lnSpc>
                        <a:spcBef>
                          <a:spcPts val="90"/>
                        </a:spcBef>
                      </a:pPr>
                      <a:r>
                        <a:rPr sz="2400" spc="55" dirty="0">
                          <a:solidFill>
                            <a:schemeClr val="tx1"/>
                          </a:solidFill>
                          <a:latin typeface="Georgia"/>
                          <a:cs typeface="Georgia"/>
                        </a:rPr>
                        <a:t>ion</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10795" algn="ctr">
                        <a:lnSpc>
                          <a:spcPts val="2840"/>
                        </a:lnSpc>
                      </a:pPr>
                      <a:r>
                        <a:rPr sz="2400" spc="-85" dirty="0">
                          <a:solidFill>
                            <a:schemeClr val="tx1"/>
                          </a:solidFill>
                          <a:latin typeface="Georgia"/>
                          <a:cs typeface="Georgia"/>
                        </a:rPr>
                        <a:t>Cu</a:t>
                      </a:r>
                      <a:r>
                        <a:rPr sz="2100" spc="-127" baseline="27777" dirty="0">
                          <a:solidFill>
                            <a:schemeClr val="tx1"/>
                          </a:solidFill>
                          <a:latin typeface="Georgia"/>
                          <a:cs typeface="Georgia"/>
                        </a:rPr>
                        <a:t>+</a:t>
                      </a:r>
                      <a:endParaRPr sz="2100" baseline="27777">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13970" algn="ctr">
                        <a:lnSpc>
                          <a:spcPts val="2840"/>
                        </a:lnSpc>
                      </a:pPr>
                      <a:r>
                        <a:rPr sz="2400" dirty="0">
                          <a:solidFill>
                            <a:schemeClr val="tx1"/>
                          </a:solidFill>
                          <a:latin typeface="Georgia"/>
                          <a:cs typeface="Georgia"/>
                        </a:rPr>
                        <a:t>Monoato</a:t>
                      </a:r>
                      <a:endParaRPr sz="2400">
                        <a:solidFill>
                          <a:schemeClr val="tx1"/>
                        </a:solidFill>
                        <a:latin typeface="Georgia"/>
                        <a:cs typeface="Georgia"/>
                      </a:endParaRPr>
                    </a:p>
                    <a:p>
                      <a:pPr marL="25400" algn="ctr">
                        <a:lnSpc>
                          <a:spcPct val="100000"/>
                        </a:lnSpc>
                        <a:spcBef>
                          <a:spcPts val="90"/>
                        </a:spcBef>
                      </a:pPr>
                      <a:r>
                        <a:rPr sz="2400" spc="-40" dirty="0">
                          <a:solidFill>
                            <a:schemeClr val="tx1"/>
                          </a:solidFill>
                          <a:latin typeface="Georgia"/>
                          <a:cs typeface="Georgia"/>
                        </a:rPr>
                        <a:t>mic</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840"/>
                        </a:lnSpc>
                      </a:pPr>
                      <a:r>
                        <a:rPr sz="2400" spc="-55" dirty="0">
                          <a:solidFill>
                            <a:schemeClr val="tx1"/>
                          </a:solidFill>
                          <a:latin typeface="Georgia"/>
                          <a:cs typeface="Georgia"/>
                        </a:rPr>
                        <a:t>Fluoride</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gn="ctr">
                        <a:lnSpc>
                          <a:spcPts val="2120"/>
                        </a:lnSpc>
                      </a:pPr>
                      <a:r>
                        <a:rPr sz="3600" spc="-337" baseline="-16203" dirty="0">
                          <a:solidFill>
                            <a:schemeClr val="tx1"/>
                          </a:solidFill>
                          <a:latin typeface="Georgia"/>
                          <a:cs typeface="Georgia"/>
                        </a:rPr>
                        <a:t>F</a:t>
                      </a:r>
                      <a:r>
                        <a:rPr sz="1400" spc="-225" dirty="0">
                          <a:solidFill>
                            <a:schemeClr val="tx1"/>
                          </a:solidFill>
                          <a:latin typeface="Georgia"/>
                          <a:cs typeface="Georgia"/>
                        </a:rPr>
                        <a:t>–</a:t>
                      </a:r>
                      <a:endParaRPr sz="1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26670" algn="ctr">
                        <a:lnSpc>
                          <a:spcPts val="2840"/>
                        </a:lnSpc>
                      </a:pPr>
                      <a:r>
                        <a:rPr sz="2400" spc="-484" dirty="0">
                          <a:solidFill>
                            <a:schemeClr val="tx1"/>
                          </a:solidFill>
                          <a:latin typeface="Georgia"/>
                          <a:cs typeface="Georgia"/>
                        </a:rPr>
                        <a:t>M</a:t>
                      </a:r>
                      <a:r>
                        <a:rPr sz="2400" spc="-120" dirty="0">
                          <a:solidFill>
                            <a:schemeClr val="tx1"/>
                          </a:solidFill>
                          <a:latin typeface="Georgia"/>
                          <a:cs typeface="Georgia"/>
                        </a:rPr>
                        <a:t>o</a:t>
                      </a:r>
                      <a:r>
                        <a:rPr sz="2400" spc="-270" dirty="0">
                          <a:solidFill>
                            <a:schemeClr val="tx1"/>
                          </a:solidFill>
                          <a:latin typeface="Georgia"/>
                          <a:cs typeface="Georgia"/>
                        </a:rPr>
                        <a:t>n</a:t>
                      </a:r>
                      <a:r>
                        <a:rPr sz="2400" spc="-114" dirty="0">
                          <a:solidFill>
                            <a:schemeClr val="tx1"/>
                          </a:solidFill>
                          <a:latin typeface="Georgia"/>
                          <a:cs typeface="Georgia"/>
                        </a:rPr>
                        <a:t>o</a:t>
                      </a:r>
                      <a:r>
                        <a:rPr sz="2400" spc="-100" dirty="0">
                          <a:solidFill>
                            <a:schemeClr val="tx1"/>
                          </a:solidFill>
                          <a:latin typeface="Georgia"/>
                          <a:cs typeface="Georgia"/>
                        </a:rPr>
                        <a:t>a</a:t>
                      </a:r>
                      <a:r>
                        <a:rPr sz="2400" spc="-150" dirty="0">
                          <a:solidFill>
                            <a:schemeClr val="tx1"/>
                          </a:solidFill>
                          <a:latin typeface="Georgia"/>
                          <a:cs typeface="Georgia"/>
                        </a:rPr>
                        <a:t>t</a:t>
                      </a:r>
                      <a:r>
                        <a:rPr sz="2400" spc="-120" dirty="0">
                          <a:solidFill>
                            <a:schemeClr val="tx1"/>
                          </a:solidFill>
                          <a:latin typeface="Georgia"/>
                          <a:cs typeface="Georgia"/>
                        </a:rPr>
                        <a:t>o</a:t>
                      </a:r>
                      <a:r>
                        <a:rPr sz="2400" dirty="0">
                          <a:solidFill>
                            <a:schemeClr val="tx1"/>
                          </a:solidFill>
                          <a:latin typeface="Georgia"/>
                          <a:cs typeface="Georgia"/>
                        </a:rPr>
                        <a:t>m</a:t>
                      </a:r>
                      <a:endParaRPr sz="2400">
                        <a:solidFill>
                          <a:schemeClr val="tx1"/>
                        </a:solidFill>
                        <a:latin typeface="Georgia"/>
                        <a:cs typeface="Georgia"/>
                      </a:endParaRPr>
                    </a:p>
                    <a:p>
                      <a:pPr marL="26034" marR="12065" algn="ctr">
                        <a:lnSpc>
                          <a:spcPct val="100000"/>
                        </a:lnSpc>
                        <a:spcBef>
                          <a:spcPts val="90"/>
                        </a:spcBef>
                      </a:pPr>
                      <a:r>
                        <a:rPr sz="2400" spc="5" dirty="0">
                          <a:solidFill>
                            <a:schemeClr val="tx1"/>
                          </a:solidFill>
                          <a:latin typeface="Georgia"/>
                          <a:cs typeface="Georgia"/>
                        </a:rPr>
                        <a:t>ic</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3"/>
                  </a:ext>
                </a:extLst>
              </a:tr>
              <a:tr h="1153628">
                <a:tc>
                  <a:txBody>
                    <a:bodyPr/>
                    <a:lstStyle/>
                    <a:p>
                      <a:pPr marL="33020" algn="ctr">
                        <a:lnSpc>
                          <a:spcPts val="2840"/>
                        </a:lnSpc>
                      </a:pPr>
                      <a:r>
                        <a:rPr sz="2400" spc="-80" dirty="0">
                          <a:solidFill>
                            <a:schemeClr val="tx1"/>
                          </a:solidFill>
                          <a:latin typeface="Georgia"/>
                          <a:cs typeface="Georgia"/>
                        </a:rPr>
                        <a:t>Cupric</a:t>
                      </a:r>
                      <a:r>
                        <a:rPr sz="2400" spc="-120" dirty="0">
                          <a:solidFill>
                            <a:schemeClr val="tx1"/>
                          </a:solidFill>
                          <a:latin typeface="Georgia"/>
                          <a:cs typeface="Georgia"/>
                        </a:rPr>
                        <a:t> </a:t>
                      </a:r>
                      <a:r>
                        <a:rPr sz="2400" spc="55" dirty="0">
                          <a:solidFill>
                            <a:schemeClr val="tx1"/>
                          </a:solidFill>
                          <a:latin typeface="Georgia"/>
                          <a:cs typeface="Georgia"/>
                        </a:rPr>
                        <a:t>ion</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marL="10795" algn="ctr">
                        <a:lnSpc>
                          <a:spcPts val="2120"/>
                        </a:lnSpc>
                      </a:pPr>
                      <a:r>
                        <a:rPr sz="3600" spc="-67" baseline="-16203" dirty="0">
                          <a:solidFill>
                            <a:schemeClr val="tx1"/>
                          </a:solidFill>
                          <a:latin typeface="Georgia"/>
                          <a:cs typeface="Georgia"/>
                        </a:rPr>
                        <a:t>Cu</a:t>
                      </a:r>
                      <a:r>
                        <a:rPr sz="1400" spc="-45" dirty="0">
                          <a:solidFill>
                            <a:schemeClr val="tx1"/>
                          </a:solidFill>
                          <a:latin typeface="Georgia"/>
                          <a:cs typeface="Georgia"/>
                        </a:rPr>
                        <a:t>2+</a:t>
                      </a:r>
                      <a:endParaRPr sz="1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marL="13970" algn="ctr">
                        <a:lnSpc>
                          <a:spcPts val="2840"/>
                        </a:lnSpc>
                      </a:pPr>
                      <a:r>
                        <a:rPr sz="2400" dirty="0">
                          <a:solidFill>
                            <a:schemeClr val="tx1"/>
                          </a:solidFill>
                          <a:latin typeface="Georgia"/>
                          <a:cs typeface="Georgia"/>
                        </a:rPr>
                        <a:t>Monoato</a:t>
                      </a:r>
                      <a:endParaRPr sz="2400">
                        <a:solidFill>
                          <a:schemeClr val="tx1"/>
                        </a:solidFill>
                        <a:latin typeface="Georgia"/>
                        <a:cs typeface="Georgia"/>
                      </a:endParaRPr>
                    </a:p>
                    <a:p>
                      <a:pPr marL="25400" algn="ctr">
                        <a:lnSpc>
                          <a:spcPct val="100000"/>
                        </a:lnSpc>
                        <a:spcBef>
                          <a:spcPts val="90"/>
                        </a:spcBef>
                      </a:pPr>
                      <a:r>
                        <a:rPr sz="2400" spc="-40" dirty="0">
                          <a:solidFill>
                            <a:schemeClr val="tx1"/>
                          </a:solidFill>
                          <a:latin typeface="Georgia"/>
                          <a:cs typeface="Georgia"/>
                        </a:rPr>
                        <a:t>mic</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algn="ctr">
                        <a:lnSpc>
                          <a:spcPts val="2840"/>
                        </a:lnSpc>
                      </a:pPr>
                      <a:r>
                        <a:rPr sz="2400" spc="-60" dirty="0">
                          <a:solidFill>
                            <a:schemeClr val="tx1"/>
                          </a:solidFill>
                          <a:latin typeface="Georgia"/>
                          <a:cs typeface="Georgia"/>
                        </a:rPr>
                        <a:t>Hydride</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algn="ctr">
                        <a:lnSpc>
                          <a:spcPts val="2120"/>
                        </a:lnSpc>
                      </a:pPr>
                      <a:r>
                        <a:rPr sz="3600" spc="-434" baseline="-16203" dirty="0">
                          <a:solidFill>
                            <a:schemeClr val="tx1"/>
                          </a:solidFill>
                          <a:latin typeface="Georgia"/>
                          <a:cs typeface="Georgia"/>
                        </a:rPr>
                        <a:t>H</a:t>
                      </a:r>
                      <a:r>
                        <a:rPr sz="1400" spc="-290" dirty="0">
                          <a:solidFill>
                            <a:schemeClr val="tx1"/>
                          </a:solidFill>
                          <a:latin typeface="Georgia"/>
                          <a:cs typeface="Georgia"/>
                        </a:rPr>
                        <a:t>–</a:t>
                      </a:r>
                      <a:endParaRPr sz="1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marL="26670" algn="ctr">
                        <a:lnSpc>
                          <a:spcPts val="2840"/>
                        </a:lnSpc>
                      </a:pPr>
                      <a:r>
                        <a:rPr sz="2400" spc="-484" dirty="0">
                          <a:solidFill>
                            <a:schemeClr val="tx1"/>
                          </a:solidFill>
                          <a:latin typeface="Georgia"/>
                          <a:cs typeface="Georgia"/>
                        </a:rPr>
                        <a:t>M</a:t>
                      </a:r>
                      <a:r>
                        <a:rPr sz="2400" spc="-120" dirty="0">
                          <a:solidFill>
                            <a:schemeClr val="tx1"/>
                          </a:solidFill>
                          <a:latin typeface="Georgia"/>
                          <a:cs typeface="Georgia"/>
                        </a:rPr>
                        <a:t>o</a:t>
                      </a:r>
                      <a:r>
                        <a:rPr sz="2400" spc="-270" dirty="0">
                          <a:solidFill>
                            <a:schemeClr val="tx1"/>
                          </a:solidFill>
                          <a:latin typeface="Georgia"/>
                          <a:cs typeface="Georgia"/>
                        </a:rPr>
                        <a:t>n</a:t>
                      </a:r>
                      <a:r>
                        <a:rPr sz="2400" spc="-114" dirty="0">
                          <a:solidFill>
                            <a:schemeClr val="tx1"/>
                          </a:solidFill>
                          <a:latin typeface="Georgia"/>
                          <a:cs typeface="Georgia"/>
                        </a:rPr>
                        <a:t>o</a:t>
                      </a:r>
                      <a:r>
                        <a:rPr sz="2400" spc="-100" dirty="0">
                          <a:solidFill>
                            <a:schemeClr val="tx1"/>
                          </a:solidFill>
                          <a:latin typeface="Georgia"/>
                          <a:cs typeface="Georgia"/>
                        </a:rPr>
                        <a:t>a</a:t>
                      </a:r>
                      <a:r>
                        <a:rPr sz="2400" spc="-150" dirty="0">
                          <a:solidFill>
                            <a:schemeClr val="tx1"/>
                          </a:solidFill>
                          <a:latin typeface="Georgia"/>
                          <a:cs typeface="Georgia"/>
                        </a:rPr>
                        <a:t>t</a:t>
                      </a:r>
                      <a:r>
                        <a:rPr sz="2400" spc="-120" dirty="0">
                          <a:solidFill>
                            <a:schemeClr val="tx1"/>
                          </a:solidFill>
                          <a:latin typeface="Georgia"/>
                          <a:cs typeface="Georgia"/>
                        </a:rPr>
                        <a:t>o</a:t>
                      </a:r>
                      <a:r>
                        <a:rPr sz="2400" dirty="0">
                          <a:solidFill>
                            <a:schemeClr val="tx1"/>
                          </a:solidFill>
                          <a:latin typeface="Georgia"/>
                          <a:cs typeface="Georgia"/>
                        </a:rPr>
                        <a:t>m</a:t>
                      </a:r>
                      <a:endParaRPr sz="2400">
                        <a:solidFill>
                          <a:schemeClr val="tx1"/>
                        </a:solidFill>
                        <a:latin typeface="Georgia"/>
                        <a:cs typeface="Georgia"/>
                      </a:endParaRPr>
                    </a:p>
                    <a:p>
                      <a:pPr marL="26034" marR="12065" algn="ctr">
                        <a:lnSpc>
                          <a:spcPct val="100000"/>
                        </a:lnSpc>
                        <a:spcBef>
                          <a:spcPts val="90"/>
                        </a:spcBef>
                      </a:pPr>
                      <a:r>
                        <a:rPr sz="2400" spc="5" dirty="0">
                          <a:solidFill>
                            <a:schemeClr val="tx1"/>
                          </a:solidFill>
                          <a:latin typeface="Georgia"/>
                          <a:cs typeface="Georgia"/>
                        </a:rPr>
                        <a:t>ic</a:t>
                      </a:r>
                      <a:endParaRPr sz="2400">
                        <a:solidFill>
                          <a:schemeClr val="tx1"/>
                        </a:solidFill>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extLst>
                  <a:ext uri="{0D108BD9-81ED-4DB2-BD59-A6C34878D82A}">
                    <a16:rowId xmlns:a16="http://schemas.microsoft.com/office/drawing/2014/main" val="10004"/>
                  </a:ext>
                </a:extLst>
              </a:tr>
            </a:tbl>
          </a:graphicData>
        </a:graphic>
      </p:graphicFrame>
    </p:spTree>
  </p:cSld>
  <p:clrMapOvr>
    <a:masterClrMapping/>
  </p:clrMapOvr>
  <p:transition>
    <p:blinds/>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924560" y="1828800"/>
            <a:ext cx="7686040" cy="2555828"/>
          </a:xfrm>
          <a:prstGeom prst="rect">
            <a:avLst/>
          </a:prstGeom>
        </p:spPr>
        <p:txBody>
          <a:bodyPr vert="horz" wrap="square" lIns="0" tIns="12700" rIns="0" bIns="0" rtlCol="0">
            <a:spAutoFit/>
          </a:bodyPr>
          <a:lstStyle/>
          <a:p>
            <a:pPr marL="190500" marR="30480" indent="-152400">
              <a:lnSpc>
                <a:spcPct val="152900"/>
              </a:lnSpc>
              <a:spcBef>
                <a:spcPts val="100"/>
              </a:spcBef>
              <a:buClr>
                <a:srgbClr val="30B5FC"/>
              </a:buClr>
              <a:tabLst>
                <a:tab pos="190500" algn="l"/>
              </a:tabLst>
            </a:pPr>
            <a:r>
              <a:rPr lang="en-IN" sz="1800" spc="-330" dirty="0">
                <a:solidFill>
                  <a:srgbClr val="063D86"/>
                </a:solidFill>
                <a:latin typeface="Arial"/>
                <a:cs typeface="Arial"/>
              </a:rPr>
              <a:t>     </a:t>
            </a:r>
            <a:r>
              <a:rPr>
                <a:latin typeface="Arial"/>
                <a:cs typeface="Arial"/>
              </a:rPr>
              <a:t>Compounds </a:t>
            </a:r>
            <a:r>
              <a:rPr dirty="0">
                <a:latin typeface="Arial"/>
                <a:cs typeface="Arial"/>
              </a:rPr>
              <a:t>in which molecules are formed by the combination of cations (positively charged ions)  and anions (negatively charged ions) are known as </a:t>
            </a:r>
            <a:r>
              <a:rPr b="1" dirty="0">
                <a:latin typeface="Times New Roman"/>
                <a:cs typeface="Times New Roman"/>
              </a:rPr>
              <a:t>ionic compounds </a:t>
            </a:r>
            <a:r>
              <a:rPr dirty="0">
                <a:latin typeface="Arial"/>
                <a:cs typeface="Arial"/>
              </a:rPr>
              <a:t>. For example, zinc oxide  (ZnO). This is formed by the combination of zinc ion (Zn</a:t>
            </a:r>
            <a:r>
              <a:rPr baseline="29100" dirty="0">
                <a:latin typeface="Arial"/>
                <a:cs typeface="Arial"/>
              </a:rPr>
              <a:t>2+</a:t>
            </a:r>
            <a:r>
              <a:rPr dirty="0">
                <a:latin typeface="Arial"/>
                <a:cs typeface="Arial"/>
              </a:rPr>
              <a:t>) and oxide ion (O</a:t>
            </a:r>
            <a:r>
              <a:rPr baseline="29100" dirty="0">
                <a:latin typeface="Arial"/>
                <a:cs typeface="Arial"/>
              </a:rPr>
              <a:t>2–</a:t>
            </a:r>
            <a:r>
              <a:rPr dirty="0">
                <a:latin typeface="Arial"/>
                <a:cs typeface="Arial"/>
              </a:rPr>
              <a:t>). Other examples of  ionic compounds are magnesium chloride (MgCl</a:t>
            </a:r>
            <a:r>
              <a:rPr baseline="-23809" dirty="0">
                <a:latin typeface="Arial"/>
                <a:cs typeface="Arial"/>
              </a:rPr>
              <a:t>2</a:t>
            </a:r>
            <a:r>
              <a:rPr dirty="0">
                <a:latin typeface="Arial"/>
                <a:cs typeface="Arial"/>
              </a:rPr>
              <a:t>), potassium bromide (KBr), sodium chloride  (NaCl), etc.</a:t>
            </a:r>
            <a:endParaRPr>
              <a:latin typeface="Arial"/>
              <a:cs typeface="Arial"/>
            </a:endParaRPr>
          </a:p>
        </p:txBody>
      </p:sp>
      <p:sp>
        <p:nvSpPr>
          <p:cNvPr id="12" name="object 12"/>
          <p:cNvSpPr txBox="1">
            <a:spLocks noGrp="1"/>
          </p:cNvSpPr>
          <p:nvPr>
            <p:ph type="title"/>
          </p:nvPr>
        </p:nvSpPr>
        <p:spPr>
          <a:xfrm>
            <a:off x="1328419" y="615950"/>
            <a:ext cx="6433820" cy="695960"/>
          </a:xfrm>
          <a:prstGeom prst="rect">
            <a:avLst/>
          </a:prstGeom>
        </p:spPr>
        <p:txBody>
          <a:bodyPr vert="horz" wrap="square" lIns="0" tIns="12700" rIns="0" bIns="0" rtlCol="0">
            <a:spAutoFit/>
          </a:bodyPr>
          <a:lstStyle/>
          <a:p>
            <a:pPr marL="12700">
              <a:lnSpc>
                <a:spcPct val="100000"/>
              </a:lnSpc>
              <a:spcBef>
                <a:spcPts val="100"/>
              </a:spcBef>
            </a:pPr>
            <a:r>
              <a:rPr lang="en-IN" spc="-325" dirty="0">
                <a:latin typeface="+mn-lt"/>
                <a:cs typeface="Arial Black"/>
              </a:rPr>
              <a:t>     </a:t>
            </a:r>
            <a:r>
              <a:rPr spc="-325">
                <a:solidFill>
                  <a:srgbClr val="7030A0"/>
                </a:solidFill>
                <a:latin typeface="+mn-lt"/>
                <a:cs typeface="Arial Black"/>
              </a:rPr>
              <a:t>4.4 </a:t>
            </a:r>
            <a:r>
              <a:rPr lang="en-IN" spc="-325" dirty="0">
                <a:solidFill>
                  <a:srgbClr val="7030A0"/>
                </a:solidFill>
                <a:latin typeface="+mn-lt"/>
                <a:cs typeface="Arial Black"/>
              </a:rPr>
              <a:t>     </a:t>
            </a:r>
            <a:r>
              <a:rPr spc="85">
                <a:solidFill>
                  <a:srgbClr val="7030A0"/>
                </a:solidFill>
                <a:latin typeface="+mn-lt"/>
                <a:cs typeface="Arial Black"/>
              </a:rPr>
              <a:t>Ionic</a:t>
            </a:r>
            <a:r>
              <a:rPr spc="300">
                <a:solidFill>
                  <a:srgbClr val="7030A0"/>
                </a:solidFill>
                <a:latin typeface="+mn-lt"/>
                <a:cs typeface="Arial Black"/>
              </a:rPr>
              <a:t> </a:t>
            </a:r>
            <a:r>
              <a:rPr spc="-15" dirty="0">
                <a:solidFill>
                  <a:srgbClr val="7030A0"/>
                </a:solidFill>
                <a:latin typeface="+mn-lt"/>
                <a:cs typeface="Arial Black"/>
              </a:rPr>
              <a:t>compounds</a:t>
            </a:r>
          </a:p>
        </p:txBody>
      </p:sp>
    </p:spTree>
  </p:cSld>
  <p:clrMapOvr>
    <a:masterClrMapping/>
  </p:clrMapOvr>
  <p:transition>
    <p:blinds/>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8600" y="228600"/>
            <a:ext cx="8695690" cy="2468880"/>
            <a:chOff x="228600" y="228600"/>
            <a:chExt cx="8695690" cy="2468880"/>
          </a:xfrm>
        </p:grpSpPr>
        <p:sp>
          <p:nvSpPr>
            <p:cNvPr id="3" name="object 3"/>
            <p:cNvSpPr/>
            <p:nvPr/>
          </p:nvSpPr>
          <p:spPr>
            <a:xfrm>
              <a:off x="228600" y="2602229"/>
              <a:ext cx="8695690" cy="21590"/>
            </a:xfrm>
            <a:custGeom>
              <a:avLst/>
              <a:gdLst/>
              <a:ahLst/>
              <a:cxnLst/>
              <a:rect l="l" t="t" r="r" b="b"/>
              <a:pathLst>
                <a:path w="8695690" h="21589">
                  <a:moveTo>
                    <a:pt x="8695690" y="0"/>
                  </a:moveTo>
                  <a:lnTo>
                    <a:pt x="0" y="0"/>
                  </a:lnTo>
                  <a:lnTo>
                    <a:pt x="0" y="20320"/>
                  </a:lnTo>
                  <a:lnTo>
                    <a:pt x="114" y="21590"/>
                  </a:lnTo>
                  <a:lnTo>
                    <a:pt x="8695436" y="21590"/>
                  </a:lnTo>
                  <a:lnTo>
                    <a:pt x="8695436" y="20320"/>
                  </a:lnTo>
                  <a:lnTo>
                    <a:pt x="8695690" y="20320"/>
                  </a:lnTo>
                  <a:lnTo>
                    <a:pt x="8695690" y="0"/>
                  </a:lnTo>
                  <a:close/>
                </a:path>
              </a:pathLst>
            </a:custGeom>
            <a:solidFill>
              <a:srgbClr val="7CCFFB"/>
            </a:solidFill>
          </p:spPr>
          <p:txBody>
            <a:bodyPr wrap="square" lIns="0" tIns="0" rIns="0" bIns="0" rtlCol="0"/>
            <a:lstStyle/>
            <a:p>
              <a:endParaRPr/>
            </a:p>
          </p:txBody>
        </p:sp>
        <p:sp>
          <p:nvSpPr>
            <p:cNvPr id="4" name="object 4"/>
            <p:cNvSpPr/>
            <p:nvPr/>
          </p:nvSpPr>
          <p:spPr>
            <a:xfrm>
              <a:off x="228600" y="2621279"/>
              <a:ext cx="8695690" cy="21590"/>
            </a:xfrm>
            <a:custGeom>
              <a:avLst/>
              <a:gdLst/>
              <a:ahLst/>
              <a:cxnLst/>
              <a:rect l="l" t="t" r="r" b="b"/>
              <a:pathLst>
                <a:path w="8695690" h="21589">
                  <a:moveTo>
                    <a:pt x="8695690" y="0"/>
                  </a:moveTo>
                  <a:lnTo>
                    <a:pt x="0" y="0"/>
                  </a:lnTo>
                  <a:lnTo>
                    <a:pt x="0" y="1270"/>
                  </a:lnTo>
                  <a:lnTo>
                    <a:pt x="1270" y="7620"/>
                  </a:lnTo>
                  <a:lnTo>
                    <a:pt x="3810" y="16510"/>
                  </a:lnTo>
                  <a:lnTo>
                    <a:pt x="5503" y="21590"/>
                  </a:lnTo>
                  <a:lnTo>
                    <a:pt x="8689340" y="21590"/>
                  </a:lnTo>
                  <a:lnTo>
                    <a:pt x="8691880" y="16510"/>
                  </a:lnTo>
                  <a:lnTo>
                    <a:pt x="8693150" y="7620"/>
                  </a:lnTo>
                  <a:lnTo>
                    <a:pt x="8695690" y="1270"/>
                  </a:lnTo>
                  <a:lnTo>
                    <a:pt x="8695690" y="0"/>
                  </a:lnTo>
                  <a:close/>
                </a:path>
              </a:pathLst>
            </a:custGeom>
            <a:solidFill>
              <a:srgbClr val="7DCFFB"/>
            </a:solidFill>
          </p:spPr>
          <p:txBody>
            <a:bodyPr wrap="square" lIns="0" tIns="0" rIns="0" bIns="0" rtlCol="0"/>
            <a:lstStyle/>
            <a:p>
              <a:endParaRPr/>
            </a:p>
          </p:txBody>
        </p:sp>
        <p:sp>
          <p:nvSpPr>
            <p:cNvPr id="5" name="object 5"/>
            <p:cNvSpPr/>
            <p:nvPr/>
          </p:nvSpPr>
          <p:spPr>
            <a:xfrm>
              <a:off x="233256" y="2640329"/>
              <a:ext cx="8686165" cy="21590"/>
            </a:xfrm>
            <a:custGeom>
              <a:avLst/>
              <a:gdLst/>
              <a:ahLst/>
              <a:cxnLst/>
              <a:rect l="l" t="t" r="r" b="b"/>
              <a:pathLst>
                <a:path w="8686165" h="21589">
                  <a:moveTo>
                    <a:pt x="8685953" y="0"/>
                  </a:moveTo>
                  <a:lnTo>
                    <a:pt x="0" y="0"/>
                  </a:lnTo>
                  <a:lnTo>
                    <a:pt x="1693" y="5080"/>
                  </a:lnTo>
                  <a:lnTo>
                    <a:pt x="5503" y="12700"/>
                  </a:lnTo>
                  <a:lnTo>
                    <a:pt x="9313" y="19050"/>
                  </a:lnTo>
                  <a:lnTo>
                    <a:pt x="11345" y="21590"/>
                  </a:lnTo>
                  <a:lnTo>
                    <a:pt x="8673761" y="21590"/>
                  </a:lnTo>
                  <a:lnTo>
                    <a:pt x="8675793" y="19050"/>
                  </a:lnTo>
                  <a:lnTo>
                    <a:pt x="8679603" y="12700"/>
                  </a:lnTo>
                  <a:lnTo>
                    <a:pt x="8685953" y="0"/>
                  </a:lnTo>
                  <a:close/>
                </a:path>
              </a:pathLst>
            </a:custGeom>
            <a:solidFill>
              <a:srgbClr val="7ED0FC"/>
            </a:solidFill>
          </p:spPr>
          <p:txBody>
            <a:bodyPr wrap="square" lIns="0" tIns="0" rIns="0" bIns="0" rtlCol="0"/>
            <a:lstStyle/>
            <a:p>
              <a:endParaRPr/>
            </a:p>
          </p:txBody>
        </p:sp>
        <p:sp>
          <p:nvSpPr>
            <p:cNvPr id="6" name="object 6"/>
            <p:cNvSpPr/>
            <p:nvPr/>
          </p:nvSpPr>
          <p:spPr>
            <a:xfrm>
              <a:off x="242570" y="2659379"/>
              <a:ext cx="8666480" cy="21590"/>
            </a:xfrm>
            <a:custGeom>
              <a:avLst/>
              <a:gdLst/>
              <a:ahLst/>
              <a:cxnLst/>
              <a:rect l="l" t="t" r="r" b="b"/>
              <a:pathLst>
                <a:path w="8666480" h="21589">
                  <a:moveTo>
                    <a:pt x="8666480" y="0"/>
                  </a:moveTo>
                  <a:lnTo>
                    <a:pt x="0" y="0"/>
                  </a:lnTo>
                  <a:lnTo>
                    <a:pt x="5079" y="6350"/>
                  </a:lnTo>
                  <a:lnTo>
                    <a:pt x="11429" y="12700"/>
                  </a:lnTo>
                  <a:lnTo>
                    <a:pt x="22542" y="21590"/>
                  </a:lnTo>
                  <a:lnTo>
                    <a:pt x="8645207" y="21590"/>
                  </a:lnTo>
                  <a:lnTo>
                    <a:pt x="8649970" y="17780"/>
                  </a:lnTo>
                  <a:lnTo>
                    <a:pt x="8661400" y="6350"/>
                  </a:lnTo>
                  <a:lnTo>
                    <a:pt x="8666480" y="0"/>
                  </a:lnTo>
                  <a:close/>
                </a:path>
              </a:pathLst>
            </a:custGeom>
            <a:solidFill>
              <a:srgbClr val="7FD0FC"/>
            </a:solidFill>
          </p:spPr>
          <p:txBody>
            <a:bodyPr wrap="square" lIns="0" tIns="0" rIns="0" bIns="0" rtlCol="0"/>
            <a:lstStyle/>
            <a:p>
              <a:endParaRPr/>
            </a:p>
          </p:txBody>
        </p:sp>
        <p:sp>
          <p:nvSpPr>
            <p:cNvPr id="7" name="object 7"/>
            <p:cNvSpPr/>
            <p:nvPr/>
          </p:nvSpPr>
          <p:spPr>
            <a:xfrm>
              <a:off x="261937" y="2678429"/>
              <a:ext cx="8629015" cy="19050"/>
            </a:xfrm>
            <a:custGeom>
              <a:avLst/>
              <a:gdLst/>
              <a:ahLst/>
              <a:cxnLst/>
              <a:rect l="l" t="t" r="r" b="b"/>
              <a:pathLst>
                <a:path w="8629015" h="19050">
                  <a:moveTo>
                    <a:pt x="8629015" y="0"/>
                  </a:moveTo>
                  <a:lnTo>
                    <a:pt x="0" y="0"/>
                  </a:lnTo>
                  <a:lnTo>
                    <a:pt x="11112" y="8890"/>
                  </a:lnTo>
                  <a:lnTo>
                    <a:pt x="18732" y="12700"/>
                  </a:lnTo>
                  <a:lnTo>
                    <a:pt x="26352" y="13970"/>
                  </a:lnTo>
                  <a:lnTo>
                    <a:pt x="33972" y="17780"/>
                  </a:lnTo>
                  <a:lnTo>
                    <a:pt x="40322" y="19050"/>
                  </a:lnTo>
                  <a:lnTo>
                    <a:pt x="8587422" y="19050"/>
                  </a:lnTo>
                  <a:lnTo>
                    <a:pt x="8595042" y="17780"/>
                  </a:lnTo>
                  <a:lnTo>
                    <a:pt x="8602662" y="13970"/>
                  </a:lnTo>
                  <a:lnTo>
                    <a:pt x="8609012" y="12700"/>
                  </a:lnTo>
                  <a:lnTo>
                    <a:pt x="8616632" y="8890"/>
                  </a:lnTo>
                  <a:lnTo>
                    <a:pt x="8624252" y="3810"/>
                  </a:lnTo>
                  <a:lnTo>
                    <a:pt x="8629015" y="0"/>
                  </a:lnTo>
                  <a:close/>
                </a:path>
              </a:pathLst>
            </a:custGeom>
            <a:solidFill>
              <a:srgbClr val="80D1FC"/>
            </a:solidFill>
          </p:spPr>
          <p:txBody>
            <a:bodyPr wrap="square" lIns="0" tIns="0" rIns="0" bIns="0" rtlCol="0"/>
            <a:lstStyle/>
            <a:p>
              <a:endParaRPr/>
            </a:p>
          </p:txBody>
        </p:sp>
        <p:sp>
          <p:nvSpPr>
            <p:cNvPr id="8" name="object 8"/>
            <p:cNvSpPr/>
            <p:nvPr/>
          </p:nvSpPr>
          <p:spPr>
            <a:xfrm>
              <a:off x="6046470" y="1824989"/>
              <a:ext cx="2877820" cy="713740"/>
            </a:xfrm>
            <a:custGeom>
              <a:avLst/>
              <a:gdLst/>
              <a:ahLst/>
              <a:cxnLst/>
              <a:rect l="l" t="t" r="r" b="b"/>
              <a:pathLst>
                <a:path w="2877820" h="713739">
                  <a:moveTo>
                    <a:pt x="2877820" y="0"/>
                  </a:moveTo>
                  <a:lnTo>
                    <a:pt x="2870200" y="0"/>
                  </a:lnTo>
                  <a:lnTo>
                    <a:pt x="2749550" y="19050"/>
                  </a:lnTo>
                  <a:lnTo>
                    <a:pt x="2371089" y="91439"/>
                  </a:lnTo>
                  <a:lnTo>
                    <a:pt x="2103120" y="148589"/>
                  </a:lnTo>
                  <a:lnTo>
                    <a:pt x="1964689" y="182880"/>
                  </a:lnTo>
                  <a:lnTo>
                    <a:pt x="1822450" y="215900"/>
                  </a:lnTo>
                  <a:lnTo>
                    <a:pt x="1564639" y="280670"/>
                  </a:lnTo>
                  <a:lnTo>
                    <a:pt x="1314450" y="339089"/>
                  </a:lnTo>
                  <a:lnTo>
                    <a:pt x="842009" y="443230"/>
                  </a:lnTo>
                  <a:lnTo>
                    <a:pt x="621029" y="488950"/>
                  </a:lnTo>
                  <a:lnTo>
                    <a:pt x="200659" y="566420"/>
                  </a:lnTo>
                  <a:lnTo>
                    <a:pt x="0" y="599439"/>
                  </a:lnTo>
                  <a:lnTo>
                    <a:pt x="138429" y="619760"/>
                  </a:lnTo>
                  <a:lnTo>
                    <a:pt x="397509" y="654050"/>
                  </a:lnTo>
                  <a:lnTo>
                    <a:pt x="523239" y="666750"/>
                  </a:lnTo>
                  <a:lnTo>
                    <a:pt x="643889" y="680720"/>
                  </a:lnTo>
                  <a:lnTo>
                    <a:pt x="873759" y="698500"/>
                  </a:lnTo>
                  <a:lnTo>
                    <a:pt x="984250" y="704850"/>
                  </a:lnTo>
                  <a:lnTo>
                    <a:pt x="1093470" y="709930"/>
                  </a:lnTo>
                  <a:lnTo>
                    <a:pt x="1197609" y="711200"/>
                  </a:lnTo>
                  <a:lnTo>
                    <a:pt x="1296670" y="713739"/>
                  </a:lnTo>
                  <a:lnTo>
                    <a:pt x="1394459" y="713739"/>
                  </a:lnTo>
                  <a:lnTo>
                    <a:pt x="1490979" y="711200"/>
                  </a:lnTo>
                  <a:lnTo>
                    <a:pt x="1584959" y="709930"/>
                  </a:lnTo>
                  <a:lnTo>
                    <a:pt x="1673859" y="704850"/>
                  </a:lnTo>
                  <a:lnTo>
                    <a:pt x="1760220" y="698500"/>
                  </a:lnTo>
                  <a:lnTo>
                    <a:pt x="1926589" y="683260"/>
                  </a:lnTo>
                  <a:lnTo>
                    <a:pt x="2084070" y="660400"/>
                  </a:lnTo>
                  <a:lnTo>
                    <a:pt x="2157729" y="646430"/>
                  </a:lnTo>
                  <a:lnTo>
                    <a:pt x="2232659" y="633730"/>
                  </a:lnTo>
                  <a:lnTo>
                    <a:pt x="2302509" y="618489"/>
                  </a:lnTo>
                  <a:lnTo>
                    <a:pt x="2373629" y="601980"/>
                  </a:lnTo>
                  <a:lnTo>
                    <a:pt x="2506979" y="566420"/>
                  </a:lnTo>
                  <a:lnTo>
                    <a:pt x="2633979" y="525780"/>
                  </a:lnTo>
                  <a:lnTo>
                    <a:pt x="2755900" y="481330"/>
                  </a:lnTo>
                  <a:lnTo>
                    <a:pt x="2872739" y="434339"/>
                  </a:lnTo>
                  <a:lnTo>
                    <a:pt x="2877820" y="433070"/>
                  </a:lnTo>
                  <a:lnTo>
                    <a:pt x="2877820" y="0"/>
                  </a:lnTo>
                  <a:close/>
                </a:path>
              </a:pathLst>
            </a:custGeom>
            <a:solidFill>
              <a:srgbClr val="C5E6FB">
                <a:alpha val="28997"/>
              </a:srgbClr>
            </a:solidFill>
          </p:spPr>
          <p:txBody>
            <a:bodyPr wrap="square" lIns="0" tIns="0" rIns="0" bIns="0" rtlCol="0"/>
            <a:lstStyle/>
            <a:p>
              <a:endParaRPr/>
            </a:p>
          </p:txBody>
        </p:sp>
        <p:sp>
          <p:nvSpPr>
            <p:cNvPr id="9" name="object 9"/>
            <p:cNvSpPr/>
            <p:nvPr/>
          </p:nvSpPr>
          <p:spPr>
            <a:xfrm>
              <a:off x="2618739" y="1695450"/>
              <a:ext cx="5544820" cy="850900"/>
            </a:xfrm>
            <a:custGeom>
              <a:avLst/>
              <a:gdLst/>
              <a:ahLst/>
              <a:cxnLst/>
              <a:rect l="l" t="t" r="r" b="b"/>
              <a:pathLst>
                <a:path w="5544820" h="850900">
                  <a:moveTo>
                    <a:pt x="852170" y="0"/>
                  </a:moveTo>
                  <a:lnTo>
                    <a:pt x="684530" y="0"/>
                  </a:lnTo>
                  <a:lnTo>
                    <a:pt x="527050" y="5079"/>
                  </a:lnTo>
                  <a:lnTo>
                    <a:pt x="381000" y="11429"/>
                  </a:lnTo>
                  <a:lnTo>
                    <a:pt x="243840" y="22860"/>
                  </a:lnTo>
                  <a:lnTo>
                    <a:pt x="116840" y="35560"/>
                  </a:lnTo>
                  <a:lnTo>
                    <a:pt x="0" y="53339"/>
                  </a:lnTo>
                  <a:lnTo>
                    <a:pt x="163830" y="73660"/>
                  </a:lnTo>
                  <a:lnTo>
                    <a:pt x="334010" y="96520"/>
                  </a:lnTo>
                  <a:lnTo>
                    <a:pt x="510540" y="124460"/>
                  </a:lnTo>
                  <a:lnTo>
                    <a:pt x="693420" y="156210"/>
                  </a:lnTo>
                  <a:lnTo>
                    <a:pt x="1078230" y="234950"/>
                  </a:lnTo>
                  <a:lnTo>
                    <a:pt x="1281430" y="279400"/>
                  </a:lnTo>
                  <a:lnTo>
                    <a:pt x="1866900" y="421639"/>
                  </a:lnTo>
                  <a:lnTo>
                    <a:pt x="2559050" y="576579"/>
                  </a:lnTo>
                  <a:lnTo>
                    <a:pt x="2722880" y="607060"/>
                  </a:lnTo>
                  <a:lnTo>
                    <a:pt x="2879090" y="638810"/>
                  </a:lnTo>
                  <a:lnTo>
                    <a:pt x="3031490" y="668020"/>
                  </a:lnTo>
                  <a:lnTo>
                    <a:pt x="3465830" y="739139"/>
                  </a:lnTo>
                  <a:lnTo>
                    <a:pt x="3986530" y="806450"/>
                  </a:lnTo>
                  <a:lnTo>
                    <a:pt x="4107180" y="817879"/>
                  </a:lnTo>
                  <a:lnTo>
                    <a:pt x="4337050" y="835660"/>
                  </a:lnTo>
                  <a:lnTo>
                    <a:pt x="4447540" y="842010"/>
                  </a:lnTo>
                  <a:lnTo>
                    <a:pt x="4555490" y="847089"/>
                  </a:lnTo>
                  <a:lnTo>
                    <a:pt x="4660900" y="850900"/>
                  </a:lnTo>
                  <a:lnTo>
                    <a:pt x="4857750" y="850900"/>
                  </a:lnTo>
                  <a:lnTo>
                    <a:pt x="4954270" y="848360"/>
                  </a:lnTo>
                  <a:lnTo>
                    <a:pt x="5045710" y="847089"/>
                  </a:lnTo>
                  <a:lnTo>
                    <a:pt x="5134610" y="842010"/>
                  </a:lnTo>
                  <a:lnTo>
                    <a:pt x="5222240" y="835660"/>
                  </a:lnTo>
                  <a:lnTo>
                    <a:pt x="5468620" y="808989"/>
                  </a:lnTo>
                  <a:lnTo>
                    <a:pt x="5544820" y="797560"/>
                  </a:lnTo>
                  <a:lnTo>
                    <a:pt x="5298440" y="765810"/>
                  </a:lnTo>
                  <a:lnTo>
                    <a:pt x="5036820" y="727710"/>
                  </a:lnTo>
                  <a:lnTo>
                    <a:pt x="4469130" y="629920"/>
                  </a:lnTo>
                  <a:lnTo>
                    <a:pt x="4160519" y="567689"/>
                  </a:lnTo>
                  <a:lnTo>
                    <a:pt x="3835400" y="497839"/>
                  </a:lnTo>
                  <a:lnTo>
                    <a:pt x="2851150" y="264160"/>
                  </a:lnTo>
                  <a:lnTo>
                    <a:pt x="2583180" y="205739"/>
                  </a:lnTo>
                  <a:lnTo>
                    <a:pt x="2327910" y="156210"/>
                  </a:lnTo>
                  <a:lnTo>
                    <a:pt x="2082800" y="114300"/>
                  </a:lnTo>
                  <a:lnTo>
                    <a:pt x="1965960" y="96520"/>
                  </a:lnTo>
                  <a:lnTo>
                    <a:pt x="1628139" y="50800"/>
                  </a:lnTo>
                  <a:lnTo>
                    <a:pt x="1417320" y="30479"/>
                  </a:lnTo>
                  <a:lnTo>
                    <a:pt x="1220470" y="15239"/>
                  </a:lnTo>
                  <a:lnTo>
                    <a:pt x="1031239" y="5079"/>
                  </a:lnTo>
                  <a:lnTo>
                    <a:pt x="852170" y="0"/>
                  </a:lnTo>
                  <a:close/>
                </a:path>
              </a:pathLst>
            </a:custGeom>
            <a:solidFill>
              <a:srgbClr val="C5E6FB">
                <a:alpha val="39999"/>
              </a:srgbClr>
            </a:solidFill>
          </p:spPr>
          <p:txBody>
            <a:bodyPr wrap="square" lIns="0" tIns="0" rIns="0" bIns="0" rtlCol="0"/>
            <a:lstStyle/>
            <a:p>
              <a:endParaRPr/>
            </a:p>
          </p:txBody>
        </p:sp>
        <p:sp>
          <p:nvSpPr>
            <p:cNvPr id="10" name="object 10"/>
            <p:cNvSpPr/>
            <p:nvPr/>
          </p:nvSpPr>
          <p:spPr>
            <a:xfrm>
              <a:off x="2828289" y="1694180"/>
              <a:ext cx="6088380" cy="788670"/>
            </a:xfrm>
            <a:custGeom>
              <a:avLst/>
              <a:gdLst/>
              <a:ahLst/>
              <a:cxnLst/>
              <a:rect l="l" t="t" r="r" b="b"/>
              <a:pathLst>
                <a:path w="6088380" h="788669">
                  <a:moveTo>
                    <a:pt x="0" y="92710"/>
                  </a:moveTo>
                  <a:lnTo>
                    <a:pt x="19050" y="87630"/>
                  </a:lnTo>
                  <a:lnTo>
                    <a:pt x="76200" y="76200"/>
                  </a:lnTo>
                  <a:lnTo>
                    <a:pt x="173990" y="60960"/>
                  </a:lnTo>
                  <a:lnTo>
                    <a:pt x="237490" y="52070"/>
                  </a:lnTo>
                  <a:lnTo>
                    <a:pt x="312420" y="43180"/>
                  </a:lnTo>
                  <a:lnTo>
                    <a:pt x="394970" y="36830"/>
                  </a:lnTo>
                  <a:lnTo>
                    <a:pt x="490220" y="29210"/>
                  </a:lnTo>
                  <a:lnTo>
                    <a:pt x="594360" y="22860"/>
                  </a:lnTo>
                  <a:lnTo>
                    <a:pt x="711200" y="17780"/>
                  </a:lnTo>
                  <a:lnTo>
                    <a:pt x="839470" y="16510"/>
                  </a:lnTo>
                  <a:lnTo>
                    <a:pt x="977900" y="13970"/>
                  </a:lnTo>
                  <a:lnTo>
                    <a:pt x="1126489" y="16510"/>
                  </a:lnTo>
                  <a:lnTo>
                    <a:pt x="1285239" y="20320"/>
                  </a:lnTo>
                  <a:lnTo>
                    <a:pt x="1457960" y="29210"/>
                  </a:lnTo>
                  <a:lnTo>
                    <a:pt x="1640839" y="40640"/>
                  </a:lnTo>
                  <a:lnTo>
                    <a:pt x="1833880" y="58420"/>
                  </a:lnTo>
                  <a:lnTo>
                    <a:pt x="2040889" y="78740"/>
                  </a:lnTo>
                  <a:lnTo>
                    <a:pt x="2259330" y="102870"/>
                  </a:lnTo>
                  <a:lnTo>
                    <a:pt x="2489200" y="132080"/>
                  </a:lnTo>
                  <a:lnTo>
                    <a:pt x="2731770" y="167640"/>
                  </a:lnTo>
                  <a:lnTo>
                    <a:pt x="2984500" y="208280"/>
                  </a:lnTo>
                  <a:lnTo>
                    <a:pt x="3249930" y="255270"/>
                  </a:lnTo>
                  <a:lnTo>
                    <a:pt x="3528060" y="311150"/>
                  </a:lnTo>
                  <a:lnTo>
                    <a:pt x="3820160" y="370840"/>
                  </a:lnTo>
                  <a:lnTo>
                    <a:pt x="4123690" y="438150"/>
                  </a:lnTo>
                  <a:lnTo>
                    <a:pt x="4441190" y="514350"/>
                  </a:lnTo>
                  <a:lnTo>
                    <a:pt x="4770120" y="596900"/>
                  </a:lnTo>
                  <a:lnTo>
                    <a:pt x="5113020" y="688340"/>
                  </a:lnTo>
                  <a:lnTo>
                    <a:pt x="5467350" y="788670"/>
                  </a:lnTo>
                </a:path>
                <a:path w="6088380" h="788669">
                  <a:moveTo>
                    <a:pt x="0" y="13970"/>
                  </a:moveTo>
                  <a:lnTo>
                    <a:pt x="0" y="13970"/>
                  </a:lnTo>
                </a:path>
                <a:path w="6088380" h="788669">
                  <a:moveTo>
                    <a:pt x="5467350" y="788670"/>
                  </a:moveTo>
                  <a:lnTo>
                    <a:pt x="5467350" y="788670"/>
                  </a:lnTo>
                </a:path>
                <a:path w="6088380" h="788669">
                  <a:moveTo>
                    <a:pt x="2780030" y="652780"/>
                  </a:moveTo>
                  <a:lnTo>
                    <a:pt x="2875280" y="626110"/>
                  </a:lnTo>
                  <a:lnTo>
                    <a:pt x="3136900" y="556260"/>
                  </a:lnTo>
                  <a:lnTo>
                    <a:pt x="3318510" y="509270"/>
                  </a:lnTo>
                  <a:lnTo>
                    <a:pt x="3526790" y="458470"/>
                  </a:lnTo>
                  <a:lnTo>
                    <a:pt x="3757930" y="402590"/>
                  </a:lnTo>
                  <a:lnTo>
                    <a:pt x="4006850" y="341630"/>
                  </a:lnTo>
                  <a:lnTo>
                    <a:pt x="4271010" y="284480"/>
                  </a:lnTo>
                  <a:lnTo>
                    <a:pt x="4540250" y="226060"/>
                  </a:lnTo>
                  <a:lnTo>
                    <a:pt x="4817110" y="171450"/>
                  </a:lnTo>
                  <a:lnTo>
                    <a:pt x="5091430" y="120650"/>
                  </a:lnTo>
                  <a:lnTo>
                    <a:pt x="5227320" y="99060"/>
                  </a:lnTo>
                  <a:lnTo>
                    <a:pt x="5359400" y="76200"/>
                  </a:lnTo>
                  <a:lnTo>
                    <a:pt x="5491480" y="58420"/>
                  </a:lnTo>
                  <a:lnTo>
                    <a:pt x="5618480" y="40640"/>
                  </a:lnTo>
                  <a:lnTo>
                    <a:pt x="5744210" y="26670"/>
                  </a:lnTo>
                  <a:lnTo>
                    <a:pt x="5862320" y="15240"/>
                  </a:lnTo>
                  <a:lnTo>
                    <a:pt x="5977890" y="6350"/>
                  </a:lnTo>
                  <a:lnTo>
                    <a:pt x="6088380" y="0"/>
                  </a:lnTo>
                </a:path>
                <a:path w="6088380" h="788669">
                  <a:moveTo>
                    <a:pt x="2780030" y="0"/>
                  </a:moveTo>
                  <a:lnTo>
                    <a:pt x="2780030" y="0"/>
                  </a:lnTo>
                </a:path>
                <a:path w="6088380" h="788669">
                  <a:moveTo>
                    <a:pt x="6088380" y="652780"/>
                  </a:moveTo>
                  <a:lnTo>
                    <a:pt x="6088380" y="652780"/>
                  </a:lnTo>
                </a:path>
              </a:pathLst>
            </a:custGeom>
            <a:ln w="3175">
              <a:solidFill>
                <a:srgbClr val="FFFFFF"/>
              </a:solidFill>
            </a:ln>
          </p:spPr>
          <p:txBody>
            <a:bodyPr wrap="square" lIns="0" tIns="0" rIns="0" bIns="0" rtlCol="0"/>
            <a:lstStyle/>
            <a:p>
              <a:endParaRPr/>
            </a:p>
          </p:txBody>
        </p:sp>
      </p:grpSp>
      <p:graphicFrame>
        <p:nvGraphicFramePr>
          <p:cNvPr id="11" name="object 11"/>
          <p:cNvGraphicFramePr>
            <a:graphicFrameLocks noGrp="1"/>
          </p:cNvGraphicFramePr>
          <p:nvPr/>
        </p:nvGraphicFramePr>
        <p:xfrm>
          <a:off x="321309" y="3642359"/>
          <a:ext cx="8569324" cy="3213100"/>
        </p:xfrm>
        <a:graphic>
          <a:graphicData uri="http://schemas.openxmlformats.org/drawingml/2006/table">
            <a:tbl>
              <a:tblPr firstRow="1" bandRow="1">
                <a:tableStyleId>{2D5ABB26-0587-4C30-8999-92F81FD0307C}</a:tableStyleId>
              </a:tblPr>
              <a:tblGrid>
                <a:gridCol w="2141220">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gridCol w="2141854">
                  <a:extLst>
                    <a:ext uri="{9D8B030D-6E8A-4147-A177-3AD203B41FA5}">
                      <a16:colId xmlns:a16="http://schemas.microsoft.com/office/drawing/2014/main" val="20002"/>
                    </a:ext>
                  </a:extLst>
                </a:gridCol>
                <a:gridCol w="2143125">
                  <a:extLst>
                    <a:ext uri="{9D8B030D-6E8A-4147-A177-3AD203B41FA5}">
                      <a16:colId xmlns:a16="http://schemas.microsoft.com/office/drawing/2014/main" val="20003"/>
                    </a:ext>
                  </a:extLst>
                </a:gridCol>
              </a:tblGrid>
              <a:tr h="1231265">
                <a:tc>
                  <a:txBody>
                    <a:bodyPr/>
                    <a:lstStyle/>
                    <a:p>
                      <a:pPr>
                        <a:lnSpc>
                          <a:spcPts val="2840"/>
                        </a:lnSpc>
                      </a:pPr>
                      <a:r>
                        <a:rPr sz="2400" spc="-35" dirty="0">
                          <a:solidFill>
                            <a:srgbClr val="FFFFFF"/>
                          </a:solidFill>
                          <a:latin typeface="Georgia"/>
                          <a:cs typeface="Georgia"/>
                        </a:rPr>
                        <a:t>Ionic</a:t>
                      </a:r>
                      <a:endParaRPr sz="2400">
                        <a:latin typeface="Georgia"/>
                        <a:cs typeface="Georgia"/>
                      </a:endParaRPr>
                    </a:p>
                    <a:p>
                      <a:pPr>
                        <a:lnSpc>
                          <a:spcPct val="100000"/>
                        </a:lnSpc>
                        <a:spcBef>
                          <a:spcPts val="90"/>
                        </a:spcBef>
                      </a:pPr>
                      <a:r>
                        <a:rPr sz="2400" spc="-40" dirty="0">
                          <a:solidFill>
                            <a:srgbClr val="FFFFFF"/>
                          </a:solidFill>
                          <a:latin typeface="Georgia"/>
                          <a:cs typeface="Georgia"/>
                        </a:rPr>
                        <a:t>Compound</a:t>
                      </a:r>
                      <a:endParaRPr sz="2400">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ts val="2840"/>
                        </a:lnSpc>
                      </a:pPr>
                      <a:r>
                        <a:rPr sz="2400" spc="-55" dirty="0">
                          <a:solidFill>
                            <a:srgbClr val="FFFFFF"/>
                          </a:solidFill>
                          <a:latin typeface="Georgia"/>
                          <a:cs typeface="Georgia"/>
                        </a:rPr>
                        <a:t>Combining</a:t>
                      </a:r>
                      <a:endParaRPr sz="2400">
                        <a:latin typeface="Georgia"/>
                        <a:cs typeface="Georgia"/>
                      </a:endParaRPr>
                    </a:p>
                    <a:p>
                      <a:pPr>
                        <a:lnSpc>
                          <a:spcPct val="100000"/>
                        </a:lnSpc>
                        <a:spcBef>
                          <a:spcPts val="90"/>
                        </a:spcBef>
                      </a:pPr>
                      <a:r>
                        <a:rPr sz="2400" spc="-25" dirty="0">
                          <a:solidFill>
                            <a:srgbClr val="FFFFFF"/>
                          </a:solidFill>
                          <a:latin typeface="Georgia"/>
                          <a:cs typeface="Georgia"/>
                        </a:rPr>
                        <a:t>Elements</a:t>
                      </a:r>
                      <a:endParaRPr sz="2400">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ts val="2840"/>
                        </a:lnSpc>
                      </a:pPr>
                      <a:r>
                        <a:rPr sz="2400" spc="20" dirty="0">
                          <a:solidFill>
                            <a:srgbClr val="FFFFFF"/>
                          </a:solidFill>
                          <a:latin typeface="Georgia"/>
                          <a:cs typeface="Georgia"/>
                        </a:rPr>
                        <a:t>Ratio </a:t>
                      </a:r>
                      <a:r>
                        <a:rPr sz="2400" spc="25" dirty="0">
                          <a:solidFill>
                            <a:srgbClr val="FFFFFF"/>
                          </a:solidFill>
                          <a:latin typeface="Georgia"/>
                          <a:cs typeface="Georgia"/>
                        </a:rPr>
                        <a:t>by</a:t>
                      </a:r>
                      <a:r>
                        <a:rPr sz="2400" spc="200" dirty="0">
                          <a:solidFill>
                            <a:srgbClr val="FFFFFF"/>
                          </a:solidFill>
                          <a:latin typeface="Georgia"/>
                          <a:cs typeface="Georgia"/>
                        </a:rPr>
                        <a:t> </a:t>
                      </a:r>
                      <a:r>
                        <a:rPr sz="2400" spc="35" dirty="0">
                          <a:solidFill>
                            <a:srgbClr val="FFFFFF"/>
                          </a:solidFill>
                          <a:latin typeface="Georgia"/>
                          <a:cs typeface="Georgia"/>
                        </a:rPr>
                        <a:t>mass</a:t>
                      </a:r>
                      <a:endParaRPr sz="2400">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ts val="2840"/>
                        </a:lnSpc>
                      </a:pPr>
                      <a:r>
                        <a:rPr sz="2400" spc="20" dirty="0">
                          <a:solidFill>
                            <a:srgbClr val="FFFFFF"/>
                          </a:solidFill>
                          <a:latin typeface="Georgia"/>
                          <a:cs typeface="Georgia"/>
                        </a:rPr>
                        <a:t>Ratio</a:t>
                      </a:r>
                      <a:r>
                        <a:rPr sz="2400" spc="30" dirty="0">
                          <a:solidFill>
                            <a:srgbClr val="FFFFFF"/>
                          </a:solidFill>
                          <a:latin typeface="Georgia"/>
                          <a:cs typeface="Georgia"/>
                        </a:rPr>
                        <a:t> </a:t>
                      </a:r>
                      <a:r>
                        <a:rPr sz="2400" spc="25" dirty="0">
                          <a:solidFill>
                            <a:srgbClr val="FFFFFF"/>
                          </a:solidFill>
                          <a:latin typeface="Georgia"/>
                          <a:cs typeface="Georgia"/>
                        </a:rPr>
                        <a:t>by</a:t>
                      </a:r>
                      <a:endParaRPr sz="2400">
                        <a:latin typeface="Georgia"/>
                        <a:cs typeface="Georgia"/>
                      </a:endParaRPr>
                    </a:p>
                    <a:p>
                      <a:pPr>
                        <a:lnSpc>
                          <a:spcPct val="100000"/>
                        </a:lnSpc>
                        <a:spcBef>
                          <a:spcPts val="90"/>
                        </a:spcBef>
                      </a:pPr>
                      <a:r>
                        <a:rPr sz="2400" spc="25" dirty="0">
                          <a:solidFill>
                            <a:srgbClr val="FFFFFF"/>
                          </a:solidFill>
                          <a:latin typeface="Georgia"/>
                          <a:cs typeface="Georgia"/>
                        </a:rPr>
                        <a:t>number </a:t>
                      </a:r>
                      <a:r>
                        <a:rPr sz="2400" spc="70" dirty="0">
                          <a:solidFill>
                            <a:srgbClr val="FFFFFF"/>
                          </a:solidFill>
                          <a:latin typeface="Georgia"/>
                          <a:cs typeface="Georgia"/>
                        </a:rPr>
                        <a:t>of</a:t>
                      </a:r>
                      <a:r>
                        <a:rPr sz="2400" spc="-290" dirty="0">
                          <a:solidFill>
                            <a:srgbClr val="FFFFFF"/>
                          </a:solidFill>
                          <a:latin typeface="Georgia"/>
                          <a:cs typeface="Georgia"/>
                        </a:rPr>
                        <a:t> </a:t>
                      </a:r>
                      <a:r>
                        <a:rPr sz="2400" dirty="0">
                          <a:solidFill>
                            <a:srgbClr val="FFFFFF"/>
                          </a:solidFill>
                          <a:latin typeface="Georgia"/>
                          <a:cs typeface="Georgia"/>
                        </a:rPr>
                        <a:t>ions</a:t>
                      </a:r>
                      <a:endParaRPr sz="2400">
                        <a:latin typeface="Georgia"/>
                        <a:cs typeface="Georgi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0"/>
                  </a:ext>
                </a:extLst>
              </a:tr>
              <a:tr h="824865">
                <a:tc>
                  <a:txBody>
                    <a:bodyPr/>
                    <a:lstStyle/>
                    <a:p>
                      <a:pPr>
                        <a:lnSpc>
                          <a:spcPts val="2615"/>
                        </a:lnSpc>
                      </a:pPr>
                      <a:r>
                        <a:rPr sz="2400" spc="-60" dirty="0">
                          <a:solidFill>
                            <a:srgbClr val="063D86"/>
                          </a:solidFill>
                          <a:latin typeface="Arial"/>
                          <a:cs typeface="Arial"/>
                        </a:rPr>
                        <a:t>Calcium</a:t>
                      </a:r>
                      <a:r>
                        <a:rPr sz="2400" spc="-235" dirty="0">
                          <a:solidFill>
                            <a:srgbClr val="063D86"/>
                          </a:solidFill>
                          <a:latin typeface="Arial"/>
                          <a:cs typeface="Arial"/>
                        </a:rPr>
                        <a:t> </a:t>
                      </a:r>
                      <a:r>
                        <a:rPr sz="2400" spc="-30" dirty="0">
                          <a:solidFill>
                            <a:srgbClr val="063D86"/>
                          </a:solidFill>
                          <a:latin typeface="Arial"/>
                          <a:cs typeface="Arial"/>
                        </a:rPr>
                        <a:t>oxide</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ts val="2615"/>
                        </a:lnSpc>
                      </a:pPr>
                      <a:r>
                        <a:rPr sz="2400" spc="-70" dirty="0">
                          <a:solidFill>
                            <a:srgbClr val="063D86"/>
                          </a:solidFill>
                          <a:latin typeface="Arial"/>
                          <a:cs typeface="Arial"/>
                        </a:rPr>
                        <a:t>Calcium,</a:t>
                      </a:r>
                      <a:r>
                        <a:rPr sz="2400" spc="-190" dirty="0">
                          <a:solidFill>
                            <a:srgbClr val="063D86"/>
                          </a:solidFill>
                          <a:latin typeface="Arial"/>
                          <a:cs typeface="Arial"/>
                        </a:rPr>
                        <a:t> </a:t>
                      </a:r>
                      <a:r>
                        <a:rPr sz="2400" spc="-90" dirty="0">
                          <a:solidFill>
                            <a:srgbClr val="063D86"/>
                          </a:solidFill>
                          <a:latin typeface="Arial"/>
                          <a:cs typeface="Arial"/>
                        </a:rPr>
                        <a:t>oxygen</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ts val="2615"/>
                        </a:lnSpc>
                      </a:pPr>
                      <a:r>
                        <a:rPr sz="2400" spc="-45" dirty="0">
                          <a:solidFill>
                            <a:srgbClr val="063D86"/>
                          </a:solidFill>
                          <a:latin typeface="Arial"/>
                          <a:cs typeface="Arial"/>
                        </a:rPr>
                        <a:t>5:2</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ts val="2615"/>
                        </a:lnSpc>
                      </a:pPr>
                      <a:r>
                        <a:rPr sz="2400" spc="-45" dirty="0">
                          <a:solidFill>
                            <a:srgbClr val="063D86"/>
                          </a:solidFill>
                          <a:latin typeface="Arial"/>
                          <a:cs typeface="Arial"/>
                        </a:rPr>
                        <a:t>1:1</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1"/>
                  </a:ext>
                </a:extLst>
              </a:tr>
              <a:tr h="825500">
                <a:tc>
                  <a:txBody>
                    <a:bodyPr/>
                    <a:lstStyle/>
                    <a:p>
                      <a:pPr marR="675640">
                        <a:lnSpc>
                          <a:spcPts val="2650"/>
                        </a:lnSpc>
                        <a:spcBef>
                          <a:spcPts val="20"/>
                        </a:spcBef>
                      </a:pPr>
                      <a:r>
                        <a:rPr sz="2400" spc="135" dirty="0">
                          <a:solidFill>
                            <a:srgbClr val="063D86"/>
                          </a:solidFill>
                          <a:latin typeface="Arial"/>
                          <a:cs typeface="Arial"/>
                        </a:rPr>
                        <a:t>M</a:t>
                      </a:r>
                      <a:r>
                        <a:rPr sz="2400" spc="-275" dirty="0">
                          <a:solidFill>
                            <a:srgbClr val="063D86"/>
                          </a:solidFill>
                          <a:latin typeface="Arial"/>
                          <a:cs typeface="Arial"/>
                        </a:rPr>
                        <a:t>a</a:t>
                      </a:r>
                      <a:r>
                        <a:rPr sz="2400" spc="-130" dirty="0">
                          <a:solidFill>
                            <a:srgbClr val="063D86"/>
                          </a:solidFill>
                          <a:latin typeface="Arial"/>
                          <a:cs typeface="Arial"/>
                        </a:rPr>
                        <a:t>g</a:t>
                      </a:r>
                      <a:r>
                        <a:rPr sz="2400" spc="-135" dirty="0">
                          <a:solidFill>
                            <a:srgbClr val="063D86"/>
                          </a:solidFill>
                          <a:latin typeface="Arial"/>
                          <a:cs typeface="Arial"/>
                        </a:rPr>
                        <a:t>n</a:t>
                      </a:r>
                      <a:r>
                        <a:rPr sz="2400" spc="-275" dirty="0">
                          <a:solidFill>
                            <a:srgbClr val="063D86"/>
                          </a:solidFill>
                          <a:latin typeface="Arial"/>
                          <a:cs typeface="Arial"/>
                        </a:rPr>
                        <a:t>e</a:t>
                      </a:r>
                      <a:r>
                        <a:rPr sz="2400" spc="-260" dirty="0">
                          <a:solidFill>
                            <a:srgbClr val="063D86"/>
                          </a:solidFill>
                          <a:latin typeface="Arial"/>
                          <a:cs typeface="Arial"/>
                        </a:rPr>
                        <a:t>s</a:t>
                      </a:r>
                      <a:r>
                        <a:rPr sz="2400" spc="130" dirty="0">
                          <a:solidFill>
                            <a:srgbClr val="063D86"/>
                          </a:solidFill>
                          <a:latin typeface="Arial"/>
                          <a:cs typeface="Arial"/>
                        </a:rPr>
                        <a:t>i</a:t>
                      </a:r>
                      <a:r>
                        <a:rPr sz="2400" spc="-135" dirty="0">
                          <a:solidFill>
                            <a:srgbClr val="063D86"/>
                          </a:solidFill>
                          <a:latin typeface="Arial"/>
                          <a:cs typeface="Arial"/>
                        </a:rPr>
                        <a:t>u</a:t>
                      </a:r>
                      <a:r>
                        <a:rPr sz="2400" dirty="0">
                          <a:solidFill>
                            <a:srgbClr val="063D86"/>
                          </a:solidFill>
                          <a:latin typeface="Arial"/>
                          <a:cs typeface="Arial"/>
                        </a:rPr>
                        <a:t>m  </a:t>
                      </a:r>
                      <a:r>
                        <a:rPr sz="2400" spc="-35" dirty="0">
                          <a:solidFill>
                            <a:srgbClr val="063D86"/>
                          </a:solidFill>
                          <a:latin typeface="Arial"/>
                          <a:cs typeface="Arial"/>
                        </a:rPr>
                        <a:t>chloride</a:t>
                      </a:r>
                      <a:endParaRPr sz="24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R="612140">
                        <a:lnSpc>
                          <a:spcPts val="2650"/>
                        </a:lnSpc>
                        <a:spcBef>
                          <a:spcPts val="20"/>
                        </a:spcBef>
                      </a:pPr>
                      <a:r>
                        <a:rPr sz="2400" spc="135" dirty="0">
                          <a:solidFill>
                            <a:srgbClr val="063D86"/>
                          </a:solidFill>
                          <a:latin typeface="Arial"/>
                          <a:cs typeface="Arial"/>
                        </a:rPr>
                        <a:t>M</a:t>
                      </a:r>
                      <a:r>
                        <a:rPr sz="2400" spc="-275" dirty="0">
                          <a:solidFill>
                            <a:srgbClr val="063D86"/>
                          </a:solidFill>
                          <a:latin typeface="Arial"/>
                          <a:cs typeface="Arial"/>
                        </a:rPr>
                        <a:t>a</a:t>
                      </a:r>
                      <a:r>
                        <a:rPr sz="2400" spc="-130" dirty="0">
                          <a:solidFill>
                            <a:srgbClr val="063D86"/>
                          </a:solidFill>
                          <a:latin typeface="Arial"/>
                          <a:cs typeface="Arial"/>
                        </a:rPr>
                        <a:t>g</a:t>
                      </a:r>
                      <a:r>
                        <a:rPr sz="2400" spc="-135" dirty="0">
                          <a:solidFill>
                            <a:srgbClr val="063D86"/>
                          </a:solidFill>
                          <a:latin typeface="Arial"/>
                          <a:cs typeface="Arial"/>
                        </a:rPr>
                        <a:t>n</a:t>
                      </a:r>
                      <a:r>
                        <a:rPr sz="2400" spc="-275" dirty="0">
                          <a:solidFill>
                            <a:srgbClr val="063D86"/>
                          </a:solidFill>
                          <a:latin typeface="Arial"/>
                          <a:cs typeface="Arial"/>
                        </a:rPr>
                        <a:t>e</a:t>
                      </a:r>
                      <a:r>
                        <a:rPr sz="2400" spc="-260" dirty="0">
                          <a:solidFill>
                            <a:srgbClr val="063D86"/>
                          </a:solidFill>
                          <a:latin typeface="Arial"/>
                          <a:cs typeface="Arial"/>
                        </a:rPr>
                        <a:t>s</a:t>
                      </a:r>
                      <a:r>
                        <a:rPr sz="2400" spc="130" dirty="0">
                          <a:solidFill>
                            <a:srgbClr val="063D86"/>
                          </a:solidFill>
                          <a:latin typeface="Arial"/>
                          <a:cs typeface="Arial"/>
                        </a:rPr>
                        <a:t>i</a:t>
                      </a:r>
                      <a:r>
                        <a:rPr sz="2400" spc="-135" dirty="0">
                          <a:solidFill>
                            <a:srgbClr val="063D86"/>
                          </a:solidFill>
                          <a:latin typeface="Arial"/>
                          <a:cs typeface="Arial"/>
                        </a:rPr>
                        <a:t>u</a:t>
                      </a:r>
                      <a:r>
                        <a:rPr sz="2400" spc="-150" dirty="0">
                          <a:solidFill>
                            <a:srgbClr val="063D86"/>
                          </a:solidFill>
                          <a:latin typeface="Arial"/>
                          <a:cs typeface="Arial"/>
                        </a:rPr>
                        <a:t>m</a:t>
                      </a:r>
                      <a:r>
                        <a:rPr sz="2400" dirty="0">
                          <a:solidFill>
                            <a:srgbClr val="063D86"/>
                          </a:solidFill>
                          <a:latin typeface="Arial"/>
                          <a:cs typeface="Arial"/>
                        </a:rPr>
                        <a:t>,  </a:t>
                      </a:r>
                      <a:r>
                        <a:rPr sz="2400" spc="-35" dirty="0">
                          <a:solidFill>
                            <a:srgbClr val="063D86"/>
                          </a:solidFill>
                          <a:latin typeface="Arial"/>
                          <a:cs typeface="Arial"/>
                        </a:rPr>
                        <a:t>chlorine</a:t>
                      </a:r>
                      <a:endParaRPr sz="2400">
                        <a:latin typeface="Arial"/>
                        <a:cs typeface="Arial"/>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ts val="2620"/>
                        </a:lnSpc>
                      </a:pPr>
                      <a:r>
                        <a:rPr sz="2400" spc="-85" dirty="0">
                          <a:solidFill>
                            <a:srgbClr val="063D86"/>
                          </a:solidFill>
                          <a:latin typeface="Arial"/>
                          <a:cs typeface="Arial"/>
                        </a:rPr>
                        <a:t>24:71</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ts val="2620"/>
                        </a:lnSpc>
                      </a:pPr>
                      <a:r>
                        <a:rPr sz="2400" spc="-45" dirty="0">
                          <a:solidFill>
                            <a:srgbClr val="063D86"/>
                          </a:solidFill>
                          <a:latin typeface="Arial"/>
                          <a:cs typeface="Arial"/>
                        </a:rPr>
                        <a:t>1:2</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2"/>
                  </a:ext>
                </a:extLst>
              </a:tr>
              <a:tr h="331470">
                <a:tc>
                  <a:txBody>
                    <a:bodyPr/>
                    <a:lstStyle/>
                    <a:p>
                      <a:pPr>
                        <a:lnSpc>
                          <a:spcPts val="2510"/>
                        </a:lnSpc>
                      </a:pPr>
                      <a:r>
                        <a:rPr sz="2400" spc="-5" dirty="0">
                          <a:solidFill>
                            <a:srgbClr val="063D86"/>
                          </a:solidFill>
                          <a:latin typeface="Arial"/>
                          <a:cs typeface="Arial"/>
                        </a:rPr>
                        <a:t>Aluminium</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a:lnSpc>
                          <a:spcPts val="2510"/>
                        </a:lnSpc>
                      </a:pPr>
                      <a:r>
                        <a:rPr sz="2400" spc="-20" dirty="0">
                          <a:solidFill>
                            <a:srgbClr val="063D86"/>
                          </a:solidFill>
                          <a:latin typeface="Arial"/>
                          <a:cs typeface="Arial"/>
                        </a:rPr>
                        <a:t>Aluminium,</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a:lnSpc>
                          <a:spcPts val="2510"/>
                        </a:lnSpc>
                      </a:pPr>
                      <a:r>
                        <a:rPr sz="2400" spc="-85" dirty="0">
                          <a:solidFill>
                            <a:srgbClr val="063D86"/>
                          </a:solidFill>
                          <a:latin typeface="Arial"/>
                          <a:cs typeface="Arial"/>
                        </a:rPr>
                        <a:t>27:32</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a:lnSpc>
                          <a:spcPts val="2510"/>
                        </a:lnSpc>
                      </a:pPr>
                      <a:r>
                        <a:rPr sz="2400" spc="-45" dirty="0">
                          <a:solidFill>
                            <a:srgbClr val="063D86"/>
                          </a:solidFill>
                          <a:latin typeface="Arial"/>
                          <a:cs typeface="Arial"/>
                        </a:rPr>
                        <a:t>2:3</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extLst>
                  <a:ext uri="{0D108BD9-81ED-4DB2-BD59-A6C34878D82A}">
                    <a16:rowId xmlns:a16="http://schemas.microsoft.com/office/drawing/2014/main" val="10003"/>
                  </a:ext>
                </a:extLst>
              </a:tr>
            </a:tbl>
          </a:graphicData>
        </a:graphic>
      </p:graphicFrame>
      <p:sp>
        <p:nvSpPr>
          <p:cNvPr id="12" name="object 12"/>
          <p:cNvSpPr txBox="1">
            <a:spLocks noGrp="1"/>
          </p:cNvSpPr>
          <p:nvPr>
            <p:ph type="title"/>
          </p:nvPr>
        </p:nvSpPr>
        <p:spPr>
          <a:xfrm>
            <a:off x="1442719" y="1068070"/>
            <a:ext cx="6428105" cy="1366520"/>
          </a:xfrm>
          <a:prstGeom prst="rect">
            <a:avLst/>
          </a:prstGeom>
        </p:spPr>
        <p:txBody>
          <a:bodyPr vert="horz" wrap="square" lIns="0" tIns="12700" rIns="0" bIns="0" rtlCol="0">
            <a:spAutoFit/>
          </a:bodyPr>
          <a:lstStyle/>
          <a:p>
            <a:pPr marL="641350" marR="5080" indent="-628650">
              <a:lnSpc>
                <a:spcPct val="100000"/>
              </a:lnSpc>
              <a:spcBef>
                <a:spcPts val="100"/>
              </a:spcBef>
            </a:pPr>
            <a:r>
              <a:rPr spc="-869">
                <a:latin typeface="Albertus Medium" pitchFamily="34" charset="0"/>
              </a:rPr>
              <a:t>The </a:t>
            </a:r>
            <a:r>
              <a:rPr lang="en-IN" spc="-869" dirty="0">
                <a:latin typeface="Albertus Medium" pitchFamily="34" charset="0"/>
              </a:rPr>
              <a:t> </a:t>
            </a:r>
            <a:r>
              <a:rPr spc="-590">
                <a:latin typeface="Albertus Medium" pitchFamily="34" charset="0"/>
              </a:rPr>
              <a:t>table </a:t>
            </a:r>
            <a:r>
              <a:rPr spc="-675">
                <a:latin typeface="Albertus Medium" pitchFamily="34" charset="0"/>
              </a:rPr>
              <a:t>given </a:t>
            </a:r>
            <a:r>
              <a:rPr lang="en-IN" spc="-675" dirty="0">
                <a:latin typeface="Albertus Medium" pitchFamily="34" charset="0"/>
              </a:rPr>
              <a:t> </a:t>
            </a:r>
            <a:r>
              <a:rPr spc="-765">
                <a:latin typeface="Albertus Medium" pitchFamily="34" charset="0"/>
              </a:rPr>
              <a:t>below </a:t>
            </a:r>
            <a:r>
              <a:rPr lang="en-IN" spc="-765" dirty="0">
                <a:latin typeface="Albertus Medium" pitchFamily="34" charset="0"/>
              </a:rPr>
              <a:t> </a:t>
            </a:r>
            <a:r>
              <a:rPr spc="-490">
                <a:latin typeface="Albertus Medium" pitchFamily="34" charset="0"/>
              </a:rPr>
              <a:t>illustrates </a:t>
            </a:r>
            <a:r>
              <a:rPr lang="en-IN" spc="-490" dirty="0">
                <a:latin typeface="Albertus Medium" pitchFamily="34" charset="0"/>
              </a:rPr>
              <a:t> </a:t>
            </a:r>
            <a:r>
              <a:rPr spc="-969">
                <a:latin typeface="Albertus Medium" pitchFamily="34" charset="0"/>
              </a:rPr>
              <a:t>some  </a:t>
            </a:r>
            <a:r>
              <a:rPr spc="-775">
                <a:latin typeface="Albertus Medium" pitchFamily="34" charset="0"/>
              </a:rPr>
              <a:t>examples </a:t>
            </a:r>
            <a:r>
              <a:rPr lang="en-IN" spc="-775" dirty="0">
                <a:latin typeface="Albertus Medium" pitchFamily="34" charset="0"/>
              </a:rPr>
              <a:t> </a:t>
            </a:r>
            <a:r>
              <a:rPr spc="-550">
                <a:latin typeface="Albertus Medium" pitchFamily="34" charset="0"/>
              </a:rPr>
              <a:t>of </a:t>
            </a:r>
            <a:r>
              <a:rPr lang="en-IN" spc="-550" dirty="0">
                <a:latin typeface="Albertus Medium" pitchFamily="34" charset="0"/>
              </a:rPr>
              <a:t> </a:t>
            </a:r>
            <a:r>
              <a:rPr spc="-520">
                <a:latin typeface="Albertus Medium" pitchFamily="34" charset="0"/>
              </a:rPr>
              <a:t>ionic </a:t>
            </a:r>
            <a:r>
              <a:rPr spc="-745">
                <a:latin typeface="Albertus Medium" pitchFamily="34" charset="0"/>
              </a:rPr>
              <a:t>compounds.</a:t>
            </a:r>
            <a:endParaRPr spc="-745" dirty="0">
              <a:latin typeface="Albertus Medium" pitchFamily="34" charset="0"/>
            </a:endParaRPr>
          </a:p>
        </p:txBody>
      </p:sp>
    </p:spTree>
  </p:cSld>
  <p:clrMapOvr>
    <a:masterClrMapping/>
  </p:clrMapOvr>
  <p:transition>
    <p:blinds/>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328929" y="1524001"/>
            <a:ext cx="8502650" cy="3044423"/>
          </a:xfrm>
          <a:prstGeom prst="rect">
            <a:avLst/>
          </a:prstGeom>
        </p:spPr>
        <p:txBody>
          <a:bodyPr vert="horz" wrap="square" lIns="0" tIns="25400" rIns="0" bIns="0" rtlCol="0">
            <a:spAutoFit/>
          </a:bodyPr>
          <a:lstStyle/>
          <a:p>
            <a:pPr marL="212090" marR="5080" indent="-199390">
              <a:lnSpc>
                <a:spcPts val="2800"/>
              </a:lnSpc>
              <a:spcBef>
                <a:spcPts val="200"/>
              </a:spcBef>
              <a:buClr>
                <a:srgbClr val="30B5FC"/>
              </a:buClr>
              <a:tabLst>
                <a:tab pos="212090" algn="l"/>
              </a:tabLst>
            </a:pPr>
            <a:r>
              <a:rPr lang="en-IN" sz="2350" dirty="0">
                <a:cs typeface="Arial"/>
              </a:rPr>
              <a:t>  </a:t>
            </a:r>
            <a:r>
              <a:rPr sz="2350">
                <a:cs typeface="Arial"/>
              </a:rPr>
              <a:t>Chemical </a:t>
            </a:r>
            <a:r>
              <a:rPr sz="2350" dirty="0">
                <a:cs typeface="Arial"/>
              </a:rPr>
              <a:t>formula of a compound is the symbolic representation of its atomic constituents.  In other words, a chemical formula represents the composition of a molecule in terms of the  symbols of the elements present in that molecule. To write the chemical formula of a  compound, one should have prior knowledge of two things:</a:t>
            </a:r>
            <a:endParaRPr sz="2350">
              <a:cs typeface="Arial"/>
            </a:endParaRPr>
          </a:p>
          <a:p>
            <a:pPr marL="178435" indent="-166370">
              <a:lnSpc>
                <a:spcPct val="100000"/>
              </a:lnSpc>
              <a:spcBef>
                <a:spcPts val="470"/>
              </a:spcBef>
              <a:buAutoNum type="arabicPeriod"/>
              <a:tabLst>
                <a:tab pos="179070" algn="l"/>
              </a:tabLst>
            </a:pPr>
            <a:r>
              <a:rPr sz="2350" dirty="0">
                <a:cs typeface="Times New Roman"/>
              </a:rPr>
              <a:t>The symbols of the constituent elements, </a:t>
            </a:r>
            <a:r>
              <a:rPr sz="2350" dirty="0">
                <a:cs typeface="Arial"/>
              </a:rPr>
              <a:t>and</a:t>
            </a:r>
            <a:endParaRPr sz="2350">
              <a:cs typeface="Arial"/>
            </a:endParaRPr>
          </a:p>
          <a:p>
            <a:pPr marL="207645" indent="-194945">
              <a:lnSpc>
                <a:spcPct val="100000"/>
              </a:lnSpc>
              <a:spcBef>
                <a:spcPts val="560"/>
              </a:spcBef>
              <a:buAutoNum type="arabicPeriod"/>
              <a:tabLst>
                <a:tab pos="207645" algn="l"/>
              </a:tabLst>
            </a:pPr>
            <a:r>
              <a:rPr sz="2350" dirty="0">
                <a:cs typeface="Times New Roman"/>
              </a:rPr>
              <a:t>The combining capacity of each atom constituting the compound</a:t>
            </a:r>
            <a:endParaRPr sz="2350">
              <a:cs typeface="Times New Roman"/>
            </a:endParaRPr>
          </a:p>
        </p:txBody>
      </p:sp>
      <p:sp>
        <p:nvSpPr>
          <p:cNvPr id="12" name="object 12"/>
          <p:cNvSpPr txBox="1">
            <a:spLocks noGrp="1"/>
          </p:cNvSpPr>
          <p:nvPr>
            <p:ph type="title"/>
          </p:nvPr>
        </p:nvSpPr>
        <p:spPr>
          <a:xfrm>
            <a:off x="1456689" y="152400"/>
            <a:ext cx="6175375" cy="689932"/>
          </a:xfrm>
          <a:prstGeom prst="rect">
            <a:avLst/>
          </a:prstGeom>
        </p:spPr>
        <p:txBody>
          <a:bodyPr vert="horz" wrap="square" lIns="0" tIns="12700" rIns="0" bIns="0" rtlCol="0">
            <a:spAutoFit/>
          </a:bodyPr>
          <a:lstStyle/>
          <a:p>
            <a:pPr marL="12700">
              <a:lnSpc>
                <a:spcPct val="100000"/>
              </a:lnSpc>
              <a:spcBef>
                <a:spcPts val="100"/>
              </a:spcBef>
            </a:pPr>
            <a:r>
              <a:rPr lang="en-IN" spc="-265" dirty="0">
                <a:solidFill>
                  <a:srgbClr val="7030A0"/>
                </a:solidFill>
                <a:latin typeface="+mj-lt"/>
                <a:cs typeface="Arial Black"/>
              </a:rPr>
              <a:t>      </a:t>
            </a:r>
            <a:r>
              <a:rPr spc="-265">
                <a:solidFill>
                  <a:srgbClr val="7030A0"/>
                </a:solidFill>
                <a:latin typeface="+mj-lt"/>
                <a:cs typeface="Arial Black"/>
              </a:rPr>
              <a:t>5</a:t>
            </a:r>
            <a:r>
              <a:rPr spc="-265" dirty="0">
                <a:solidFill>
                  <a:srgbClr val="7030A0"/>
                </a:solidFill>
                <a:latin typeface="+mj-lt"/>
                <a:cs typeface="Arial Black"/>
              </a:rPr>
              <a:t>. </a:t>
            </a:r>
            <a:r>
              <a:rPr spc="100" dirty="0">
                <a:solidFill>
                  <a:srgbClr val="7030A0"/>
                </a:solidFill>
                <a:latin typeface="+mj-lt"/>
                <a:cs typeface="Arial Black"/>
              </a:rPr>
              <a:t>Writing</a:t>
            </a:r>
            <a:r>
              <a:rPr spc="195" dirty="0">
                <a:solidFill>
                  <a:srgbClr val="7030A0"/>
                </a:solidFill>
                <a:latin typeface="+mj-lt"/>
                <a:cs typeface="Arial Black"/>
              </a:rPr>
              <a:t> </a:t>
            </a:r>
            <a:r>
              <a:rPr spc="5" dirty="0">
                <a:solidFill>
                  <a:srgbClr val="7030A0"/>
                </a:solidFill>
                <a:latin typeface="+mj-lt"/>
                <a:cs typeface="Arial Black"/>
              </a:rPr>
              <a:t>Chemical</a:t>
            </a:r>
          </a:p>
        </p:txBody>
      </p:sp>
      <p:sp>
        <p:nvSpPr>
          <p:cNvPr id="14" name="object 14"/>
          <p:cNvSpPr txBox="1"/>
          <p:nvPr/>
        </p:nvSpPr>
        <p:spPr>
          <a:xfrm>
            <a:off x="638809" y="762001"/>
            <a:ext cx="7809230" cy="628377"/>
          </a:xfrm>
          <a:prstGeom prst="rect">
            <a:avLst/>
          </a:prstGeom>
        </p:spPr>
        <p:txBody>
          <a:bodyPr vert="horz" wrap="square" lIns="0" tIns="12700" rIns="0" bIns="0" rtlCol="0">
            <a:spAutoFit/>
          </a:bodyPr>
          <a:lstStyle/>
          <a:p>
            <a:pPr marL="12700">
              <a:lnSpc>
                <a:spcPct val="100000"/>
              </a:lnSpc>
              <a:spcBef>
                <a:spcPts val="100"/>
              </a:spcBef>
            </a:pPr>
            <a:r>
              <a:rPr lang="en-IN" sz="4000" spc="-45" dirty="0">
                <a:solidFill>
                  <a:srgbClr val="FFFFFF"/>
                </a:solidFill>
                <a:cs typeface="Arial Black"/>
              </a:rPr>
              <a:t>           </a:t>
            </a:r>
            <a:r>
              <a:rPr sz="4000" spc="-45">
                <a:solidFill>
                  <a:srgbClr val="7030A0"/>
                </a:solidFill>
                <a:cs typeface="Arial Black"/>
              </a:rPr>
              <a:t>Formulae </a:t>
            </a:r>
            <a:r>
              <a:rPr sz="4000" spc="530" dirty="0">
                <a:solidFill>
                  <a:srgbClr val="7030A0"/>
                </a:solidFill>
                <a:cs typeface="Arial Black"/>
              </a:rPr>
              <a:t>Of</a:t>
            </a:r>
            <a:r>
              <a:rPr sz="4000" spc="-260" dirty="0">
                <a:solidFill>
                  <a:srgbClr val="7030A0"/>
                </a:solidFill>
                <a:cs typeface="Arial Black"/>
              </a:rPr>
              <a:t> </a:t>
            </a:r>
            <a:r>
              <a:rPr sz="4000" spc="45" dirty="0">
                <a:solidFill>
                  <a:srgbClr val="7030A0"/>
                </a:solidFill>
                <a:cs typeface="Arial Black"/>
              </a:rPr>
              <a:t>Compounds</a:t>
            </a:r>
            <a:endParaRPr sz="4000">
              <a:solidFill>
                <a:srgbClr val="7030A0"/>
              </a:solidFill>
              <a:cs typeface="Arial Black"/>
            </a:endParaRPr>
          </a:p>
        </p:txBody>
      </p:sp>
    </p:spTree>
  </p:cSld>
  <p:clrMapOvr>
    <a:masterClrMapping/>
  </p:clrMapOvr>
  <p:transition>
    <p:blinds/>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8929" y="228600"/>
            <a:ext cx="8385175" cy="4509568"/>
          </a:xfrm>
          <a:prstGeom prst="rect">
            <a:avLst/>
          </a:prstGeom>
        </p:spPr>
        <p:txBody>
          <a:bodyPr vert="horz" wrap="square" lIns="0" tIns="13335" rIns="0" bIns="0" rtlCol="0">
            <a:spAutoFit/>
          </a:bodyPr>
          <a:lstStyle/>
          <a:p>
            <a:pPr marL="255270" marR="5080" indent="-242570">
              <a:lnSpc>
                <a:spcPct val="99800"/>
              </a:lnSpc>
              <a:spcBef>
                <a:spcPts val="105"/>
              </a:spcBef>
              <a:buClr>
                <a:srgbClr val="30B5FC"/>
              </a:buClr>
              <a:tabLst>
                <a:tab pos="255270" algn="l"/>
              </a:tabLst>
            </a:pPr>
            <a:r>
              <a:rPr lang="en-IN" sz="2800" dirty="0">
                <a:cs typeface="Arial"/>
              </a:rPr>
              <a:t>   </a:t>
            </a:r>
            <a:r>
              <a:rPr sz="2800">
                <a:cs typeface="Arial"/>
              </a:rPr>
              <a:t>We </a:t>
            </a:r>
            <a:r>
              <a:rPr sz="2800" dirty="0">
                <a:cs typeface="Arial"/>
              </a:rPr>
              <a:t>know that the combining power or the combining capacity of an atom  or an element is called its </a:t>
            </a:r>
            <a:r>
              <a:rPr sz="2800" b="1" dirty="0">
                <a:cs typeface="Times New Roman"/>
              </a:rPr>
              <a:t>valency </a:t>
            </a:r>
            <a:r>
              <a:rPr sz="2800" dirty="0">
                <a:cs typeface="Arial"/>
              </a:rPr>
              <a:t>. The number of atoms of other  elements with which one atom of an element combines is decided by the  valency of </a:t>
            </a:r>
            <a:r>
              <a:rPr sz="2800">
                <a:cs typeface="Arial"/>
              </a:rPr>
              <a:t>that element</a:t>
            </a:r>
          </a:p>
          <a:p>
            <a:pPr marL="255270" marR="253365" indent="-242570">
              <a:lnSpc>
                <a:spcPct val="99900"/>
              </a:lnSpc>
              <a:spcBef>
                <a:spcPts val="705"/>
              </a:spcBef>
              <a:buClr>
                <a:srgbClr val="30B5FC"/>
              </a:buClr>
              <a:tabLst>
                <a:tab pos="255270" algn="l"/>
              </a:tabLst>
            </a:pPr>
            <a:r>
              <a:rPr lang="en-IN" sz="2800" dirty="0">
                <a:cs typeface="Arial"/>
              </a:rPr>
              <a:t>   </a:t>
            </a:r>
            <a:r>
              <a:rPr sz="2800">
                <a:cs typeface="Arial"/>
              </a:rPr>
              <a:t>For </a:t>
            </a:r>
            <a:r>
              <a:rPr sz="2800" dirty="0">
                <a:cs typeface="Arial"/>
              </a:rPr>
              <a:t>example, both hydrogen and chlorine have a valency of 1. Therefore,  one atom of hydrogen reacts with one atom of chlorine to form one  molecule of hydrogen chloride.</a:t>
            </a:r>
            <a:endParaRPr sz="2800">
              <a:cs typeface="Arial"/>
            </a:endParaRPr>
          </a:p>
          <a:p>
            <a:pPr marL="255270" indent="-242570">
              <a:lnSpc>
                <a:spcPct val="100000"/>
              </a:lnSpc>
              <a:spcBef>
                <a:spcPts val="700"/>
              </a:spcBef>
              <a:buClr>
                <a:srgbClr val="30B5FC"/>
              </a:buClr>
              <a:tabLst>
                <a:tab pos="255270" algn="l"/>
              </a:tabLst>
            </a:pPr>
            <a:r>
              <a:rPr lang="en-IN" sz="2800" dirty="0">
                <a:cs typeface="Arial"/>
              </a:rPr>
              <a:t>  </a:t>
            </a:r>
            <a:r>
              <a:rPr sz="2800">
                <a:cs typeface="Arial"/>
              </a:rPr>
              <a:t>The </a:t>
            </a:r>
            <a:r>
              <a:rPr sz="2800" dirty="0">
                <a:cs typeface="Arial"/>
              </a:rPr>
              <a:t>valency of an ion is equal to the charge on it</a:t>
            </a:r>
            <a:r>
              <a:rPr sz="2850" dirty="0">
                <a:solidFill>
                  <a:srgbClr val="063D86"/>
                </a:solidFill>
                <a:latin typeface="Arial"/>
                <a:cs typeface="Arial"/>
              </a:rPr>
              <a:t>.</a:t>
            </a:r>
            <a:endParaRPr sz="2850">
              <a:latin typeface="Arial"/>
              <a:cs typeface="Arial"/>
            </a:endParaRPr>
          </a:p>
        </p:txBody>
      </p:sp>
    </p:spTree>
  </p:cSld>
  <p:clrMapOvr>
    <a:masterClrMapping/>
  </p:clrMapOvr>
  <p:transition>
    <p:blinds/>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a:stretch>
              <a:fillRect/>
            </a:stretch>
          </a:blipFill>
        </p:spPr>
        <p:txBody>
          <a:bodyPr wrap="square" lIns="0" tIns="0" rIns="0" bIns="0" rtlCol="0"/>
          <a:lstStyle/>
          <a:p>
            <a:endParaRPr/>
          </a:p>
        </p:txBody>
      </p:sp>
      <p:grpSp>
        <p:nvGrpSpPr>
          <p:cNvPr id="113" name="object 113"/>
          <p:cNvGrpSpPr/>
          <p:nvPr/>
        </p:nvGrpSpPr>
        <p:grpSpPr>
          <a:xfrm>
            <a:off x="228600" y="2353310"/>
            <a:ext cx="22860" cy="327660"/>
            <a:chOff x="228600" y="2353310"/>
            <a:chExt cx="22860" cy="327660"/>
          </a:xfrm>
        </p:grpSpPr>
        <p:sp>
          <p:nvSpPr>
            <p:cNvPr id="114" name="object 114"/>
            <p:cNvSpPr/>
            <p:nvPr/>
          </p:nvSpPr>
          <p:spPr>
            <a:xfrm>
              <a:off x="228600" y="2353310"/>
              <a:ext cx="22860" cy="20320"/>
            </a:xfrm>
            <a:custGeom>
              <a:avLst/>
              <a:gdLst/>
              <a:ahLst/>
              <a:cxnLst/>
              <a:rect l="l" t="t" r="r" b="b"/>
              <a:pathLst>
                <a:path w="22860" h="20319">
                  <a:moveTo>
                    <a:pt x="0" y="20319"/>
                  </a:moveTo>
                  <a:lnTo>
                    <a:pt x="22860" y="20319"/>
                  </a:lnTo>
                  <a:lnTo>
                    <a:pt x="22860" y="0"/>
                  </a:lnTo>
                  <a:lnTo>
                    <a:pt x="0" y="0"/>
                  </a:lnTo>
                  <a:lnTo>
                    <a:pt x="0" y="20319"/>
                  </a:lnTo>
                  <a:close/>
                </a:path>
              </a:pathLst>
            </a:custGeom>
            <a:solidFill>
              <a:srgbClr val="6FC8F8"/>
            </a:solidFill>
          </p:spPr>
          <p:txBody>
            <a:bodyPr wrap="square" lIns="0" tIns="0" rIns="0" bIns="0" rtlCol="0"/>
            <a:lstStyle/>
            <a:p>
              <a:endParaRPr/>
            </a:p>
          </p:txBody>
        </p:sp>
        <p:sp>
          <p:nvSpPr>
            <p:cNvPr id="115" name="object 115"/>
            <p:cNvSpPr/>
            <p:nvPr/>
          </p:nvSpPr>
          <p:spPr>
            <a:xfrm>
              <a:off x="228600" y="2372360"/>
              <a:ext cx="22860" cy="20320"/>
            </a:xfrm>
            <a:custGeom>
              <a:avLst/>
              <a:gdLst/>
              <a:ahLst/>
              <a:cxnLst/>
              <a:rect l="l" t="t" r="r" b="b"/>
              <a:pathLst>
                <a:path w="22860" h="20319">
                  <a:moveTo>
                    <a:pt x="0" y="20319"/>
                  </a:moveTo>
                  <a:lnTo>
                    <a:pt x="22860" y="20319"/>
                  </a:lnTo>
                  <a:lnTo>
                    <a:pt x="22860" y="0"/>
                  </a:lnTo>
                  <a:lnTo>
                    <a:pt x="0" y="0"/>
                  </a:lnTo>
                  <a:lnTo>
                    <a:pt x="0" y="20319"/>
                  </a:lnTo>
                  <a:close/>
                </a:path>
              </a:pathLst>
            </a:custGeom>
            <a:solidFill>
              <a:srgbClr val="70C9F8"/>
            </a:solidFill>
          </p:spPr>
          <p:txBody>
            <a:bodyPr wrap="square" lIns="0" tIns="0" rIns="0" bIns="0" rtlCol="0"/>
            <a:lstStyle/>
            <a:p>
              <a:endParaRPr/>
            </a:p>
          </p:txBody>
        </p:sp>
        <p:sp>
          <p:nvSpPr>
            <p:cNvPr id="116" name="object 116"/>
            <p:cNvSpPr/>
            <p:nvPr/>
          </p:nvSpPr>
          <p:spPr>
            <a:xfrm>
              <a:off x="228600" y="2391410"/>
              <a:ext cx="22860" cy="20320"/>
            </a:xfrm>
            <a:custGeom>
              <a:avLst/>
              <a:gdLst/>
              <a:ahLst/>
              <a:cxnLst/>
              <a:rect l="l" t="t" r="r" b="b"/>
              <a:pathLst>
                <a:path w="22860" h="20319">
                  <a:moveTo>
                    <a:pt x="0" y="20319"/>
                  </a:moveTo>
                  <a:lnTo>
                    <a:pt x="22860" y="20319"/>
                  </a:lnTo>
                  <a:lnTo>
                    <a:pt x="22860" y="0"/>
                  </a:lnTo>
                  <a:lnTo>
                    <a:pt x="0" y="0"/>
                  </a:lnTo>
                  <a:lnTo>
                    <a:pt x="0" y="20319"/>
                  </a:lnTo>
                  <a:close/>
                </a:path>
              </a:pathLst>
            </a:custGeom>
            <a:solidFill>
              <a:srgbClr val="71C9F9"/>
            </a:solidFill>
          </p:spPr>
          <p:txBody>
            <a:bodyPr wrap="square" lIns="0" tIns="0" rIns="0" bIns="0" rtlCol="0"/>
            <a:lstStyle/>
            <a:p>
              <a:endParaRPr/>
            </a:p>
          </p:txBody>
        </p:sp>
        <p:sp>
          <p:nvSpPr>
            <p:cNvPr id="117" name="object 117"/>
            <p:cNvSpPr/>
            <p:nvPr/>
          </p:nvSpPr>
          <p:spPr>
            <a:xfrm>
              <a:off x="228600" y="2410460"/>
              <a:ext cx="22860" cy="21590"/>
            </a:xfrm>
            <a:custGeom>
              <a:avLst/>
              <a:gdLst/>
              <a:ahLst/>
              <a:cxnLst/>
              <a:rect l="l" t="t" r="r" b="b"/>
              <a:pathLst>
                <a:path w="22860" h="21589">
                  <a:moveTo>
                    <a:pt x="0" y="21589"/>
                  </a:moveTo>
                  <a:lnTo>
                    <a:pt x="22860" y="21589"/>
                  </a:lnTo>
                  <a:lnTo>
                    <a:pt x="22860" y="0"/>
                  </a:lnTo>
                  <a:lnTo>
                    <a:pt x="0" y="0"/>
                  </a:lnTo>
                  <a:lnTo>
                    <a:pt x="0" y="21589"/>
                  </a:lnTo>
                  <a:close/>
                </a:path>
              </a:pathLst>
            </a:custGeom>
            <a:solidFill>
              <a:srgbClr val="72CAF9"/>
            </a:solidFill>
          </p:spPr>
          <p:txBody>
            <a:bodyPr wrap="square" lIns="0" tIns="0" rIns="0" bIns="0" rtlCol="0"/>
            <a:lstStyle/>
            <a:p>
              <a:endParaRPr/>
            </a:p>
          </p:txBody>
        </p:sp>
        <p:sp>
          <p:nvSpPr>
            <p:cNvPr id="118" name="object 118"/>
            <p:cNvSpPr/>
            <p:nvPr/>
          </p:nvSpPr>
          <p:spPr>
            <a:xfrm>
              <a:off x="228600" y="2429510"/>
              <a:ext cx="22860" cy="21590"/>
            </a:xfrm>
            <a:custGeom>
              <a:avLst/>
              <a:gdLst/>
              <a:ahLst/>
              <a:cxnLst/>
              <a:rect l="l" t="t" r="r" b="b"/>
              <a:pathLst>
                <a:path w="22860" h="21589">
                  <a:moveTo>
                    <a:pt x="0" y="21589"/>
                  </a:moveTo>
                  <a:lnTo>
                    <a:pt x="22860" y="21589"/>
                  </a:lnTo>
                  <a:lnTo>
                    <a:pt x="22860" y="0"/>
                  </a:lnTo>
                  <a:lnTo>
                    <a:pt x="0" y="0"/>
                  </a:lnTo>
                  <a:lnTo>
                    <a:pt x="0" y="21589"/>
                  </a:lnTo>
                  <a:close/>
                </a:path>
              </a:pathLst>
            </a:custGeom>
            <a:solidFill>
              <a:srgbClr val="73CAF9"/>
            </a:solidFill>
          </p:spPr>
          <p:txBody>
            <a:bodyPr wrap="square" lIns="0" tIns="0" rIns="0" bIns="0" rtlCol="0"/>
            <a:lstStyle/>
            <a:p>
              <a:endParaRPr/>
            </a:p>
          </p:txBody>
        </p:sp>
        <p:sp>
          <p:nvSpPr>
            <p:cNvPr id="119" name="object 119"/>
            <p:cNvSpPr/>
            <p:nvPr/>
          </p:nvSpPr>
          <p:spPr>
            <a:xfrm>
              <a:off x="228600" y="2448560"/>
              <a:ext cx="22860" cy="21590"/>
            </a:xfrm>
            <a:custGeom>
              <a:avLst/>
              <a:gdLst/>
              <a:ahLst/>
              <a:cxnLst/>
              <a:rect l="l" t="t" r="r" b="b"/>
              <a:pathLst>
                <a:path w="22860" h="21589">
                  <a:moveTo>
                    <a:pt x="0" y="21589"/>
                  </a:moveTo>
                  <a:lnTo>
                    <a:pt x="22860" y="21589"/>
                  </a:lnTo>
                  <a:lnTo>
                    <a:pt x="22860" y="0"/>
                  </a:lnTo>
                  <a:lnTo>
                    <a:pt x="0" y="0"/>
                  </a:lnTo>
                  <a:lnTo>
                    <a:pt x="0" y="21589"/>
                  </a:lnTo>
                  <a:close/>
                </a:path>
              </a:pathLst>
            </a:custGeom>
            <a:solidFill>
              <a:srgbClr val="74CCF9"/>
            </a:solidFill>
          </p:spPr>
          <p:txBody>
            <a:bodyPr wrap="square" lIns="0" tIns="0" rIns="0" bIns="0" rtlCol="0"/>
            <a:lstStyle/>
            <a:p>
              <a:endParaRPr/>
            </a:p>
          </p:txBody>
        </p:sp>
        <p:sp>
          <p:nvSpPr>
            <p:cNvPr id="120" name="object 120"/>
            <p:cNvSpPr/>
            <p:nvPr/>
          </p:nvSpPr>
          <p:spPr>
            <a:xfrm>
              <a:off x="228600" y="2467610"/>
              <a:ext cx="22860" cy="21590"/>
            </a:xfrm>
            <a:custGeom>
              <a:avLst/>
              <a:gdLst/>
              <a:ahLst/>
              <a:cxnLst/>
              <a:rect l="l" t="t" r="r" b="b"/>
              <a:pathLst>
                <a:path w="22860" h="21589">
                  <a:moveTo>
                    <a:pt x="0" y="21589"/>
                  </a:moveTo>
                  <a:lnTo>
                    <a:pt x="22860" y="21589"/>
                  </a:lnTo>
                  <a:lnTo>
                    <a:pt x="22860" y="0"/>
                  </a:lnTo>
                  <a:lnTo>
                    <a:pt x="0" y="0"/>
                  </a:lnTo>
                  <a:lnTo>
                    <a:pt x="0" y="21589"/>
                  </a:lnTo>
                  <a:close/>
                </a:path>
              </a:pathLst>
            </a:custGeom>
            <a:solidFill>
              <a:srgbClr val="75CCFA"/>
            </a:solidFill>
          </p:spPr>
          <p:txBody>
            <a:bodyPr wrap="square" lIns="0" tIns="0" rIns="0" bIns="0" rtlCol="0"/>
            <a:lstStyle/>
            <a:p>
              <a:endParaRPr/>
            </a:p>
          </p:txBody>
        </p:sp>
        <p:sp>
          <p:nvSpPr>
            <p:cNvPr id="121" name="object 121"/>
            <p:cNvSpPr/>
            <p:nvPr/>
          </p:nvSpPr>
          <p:spPr>
            <a:xfrm>
              <a:off x="228600" y="2486660"/>
              <a:ext cx="22860" cy="21590"/>
            </a:xfrm>
            <a:custGeom>
              <a:avLst/>
              <a:gdLst/>
              <a:ahLst/>
              <a:cxnLst/>
              <a:rect l="l" t="t" r="r" b="b"/>
              <a:pathLst>
                <a:path w="22860" h="21589">
                  <a:moveTo>
                    <a:pt x="0" y="21589"/>
                  </a:moveTo>
                  <a:lnTo>
                    <a:pt x="22860" y="21589"/>
                  </a:lnTo>
                  <a:lnTo>
                    <a:pt x="22860" y="0"/>
                  </a:lnTo>
                  <a:lnTo>
                    <a:pt x="0" y="0"/>
                  </a:lnTo>
                  <a:lnTo>
                    <a:pt x="0" y="21589"/>
                  </a:lnTo>
                  <a:close/>
                </a:path>
              </a:pathLst>
            </a:custGeom>
            <a:solidFill>
              <a:srgbClr val="76CCFA"/>
            </a:solidFill>
          </p:spPr>
          <p:txBody>
            <a:bodyPr wrap="square" lIns="0" tIns="0" rIns="0" bIns="0" rtlCol="0"/>
            <a:lstStyle/>
            <a:p>
              <a:endParaRPr/>
            </a:p>
          </p:txBody>
        </p:sp>
        <p:sp>
          <p:nvSpPr>
            <p:cNvPr id="122" name="object 122"/>
            <p:cNvSpPr/>
            <p:nvPr/>
          </p:nvSpPr>
          <p:spPr>
            <a:xfrm>
              <a:off x="228600" y="2505710"/>
              <a:ext cx="22860" cy="21590"/>
            </a:xfrm>
            <a:custGeom>
              <a:avLst/>
              <a:gdLst/>
              <a:ahLst/>
              <a:cxnLst/>
              <a:rect l="l" t="t" r="r" b="b"/>
              <a:pathLst>
                <a:path w="22860" h="21589">
                  <a:moveTo>
                    <a:pt x="0" y="21589"/>
                  </a:moveTo>
                  <a:lnTo>
                    <a:pt x="22860" y="21589"/>
                  </a:lnTo>
                  <a:lnTo>
                    <a:pt x="22860" y="0"/>
                  </a:lnTo>
                  <a:lnTo>
                    <a:pt x="0" y="0"/>
                  </a:lnTo>
                  <a:lnTo>
                    <a:pt x="0" y="21589"/>
                  </a:lnTo>
                  <a:close/>
                </a:path>
              </a:pathLst>
            </a:custGeom>
            <a:solidFill>
              <a:srgbClr val="77CCFA"/>
            </a:solidFill>
          </p:spPr>
          <p:txBody>
            <a:bodyPr wrap="square" lIns="0" tIns="0" rIns="0" bIns="0" rtlCol="0"/>
            <a:lstStyle/>
            <a:p>
              <a:endParaRPr/>
            </a:p>
          </p:txBody>
        </p:sp>
        <p:sp>
          <p:nvSpPr>
            <p:cNvPr id="123" name="object 123"/>
            <p:cNvSpPr/>
            <p:nvPr/>
          </p:nvSpPr>
          <p:spPr>
            <a:xfrm>
              <a:off x="228600" y="2526030"/>
              <a:ext cx="22860" cy="20320"/>
            </a:xfrm>
            <a:custGeom>
              <a:avLst/>
              <a:gdLst/>
              <a:ahLst/>
              <a:cxnLst/>
              <a:rect l="l" t="t" r="r" b="b"/>
              <a:pathLst>
                <a:path w="22860" h="20319">
                  <a:moveTo>
                    <a:pt x="0" y="20320"/>
                  </a:moveTo>
                  <a:lnTo>
                    <a:pt x="22860" y="20320"/>
                  </a:lnTo>
                  <a:lnTo>
                    <a:pt x="22860" y="0"/>
                  </a:lnTo>
                  <a:lnTo>
                    <a:pt x="0" y="0"/>
                  </a:lnTo>
                  <a:lnTo>
                    <a:pt x="0" y="20320"/>
                  </a:lnTo>
                  <a:close/>
                </a:path>
              </a:pathLst>
            </a:custGeom>
            <a:solidFill>
              <a:srgbClr val="78CDFA"/>
            </a:solidFill>
          </p:spPr>
          <p:txBody>
            <a:bodyPr wrap="square" lIns="0" tIns="0" rIns="0" bIns="0" rtlCol="0"/>
            <a:lstStyle/>
            <a:p>
              <a:endParaRPr/>
            </a:p>
          </p:txBody>
        </p:sp>
        <p:sp>
          <p:nvSpPr>
            <p:cNvPr id="124" name="object 124"/>
            <p:cNvSpPr/>
            <p:nvPr/>
          </p:nvSpPr>
          <p:spPr>
            <a:xfrm>
              <a:off x="228600" y="2545080"/>
              <a:ext cx="22860" cy="20320"/>
            </a:xfrm>
            <a:custGeom>
              <a:avLst/>
              <a:gdLst/>
              <a:ahLst/>
              <a:cxnLst/>
              <a:rect l="l" t="t" r="r" b="b"/>
              <a:pathLst>
                <a:path w="22860" h="20319">
                  <a:moveTo>
                    <a:pt x="0" y="20320"/>
                  </a:moveTo>
                  <a:lnTo>
                    <a:pt x="22860" y="20320"/>
                  </a:lnTo>
                  <a:lnTo>
                    <a:pt x="22860" y="0"/>
                  </a:lnTo>
                  <a:lnTo>
                    <a:pt x="0" y="0"/>
                  </a:lnTo>
                  <a:lnTo>
                    <a:pt x="0" y="20320"/>
                  </a:lnTo>
                  <a:close/>
                </a:path>
              </a:pathLst>
            </a:custGeom>
            <a:solidFill>
              <a:srgbClr val="79CDFA"/>
            </a:solidFill>
          </p:spPr>
          <p:txBody>
            <a:bodyPr wrap="square" lIns="0" tIns="0" rIns="0" bIns="0" rtlCol="0"/>
            <a:lstStyle/>
            <a:p>
              <a:endParaRPr/>
            </a:p>
          </p:txBody>
        </p:sp>
        <p:sp>
          <p:nvSpPr>
            <p:cNvPr id="125" name="object 125"/>
            <p:cNvSpPr/>
            <p:nvPr/>
          </p:nvSpPr>
          <p:spPr>
            <a:xfrm>
              <a:off x="228600" y="2564130"/>
              <a:ext cx="22860" cy="20320"/>
            </a:xfrm>
            <a:custGeom>
              <a:avLst/>
              <a:gdLst/>
              <a:ahLst/>
              <a:cxnLst/>
              <a:rect l="l" t="t" r="r" b="b"/>
              <a:pathLst>
                <a:path w="22860" h="20319">
                  <a:moveTo>
                    <a:pt x="0" y="20320"/>
                  </a:moveTo>
                  <a:lnTo>
                    <a:pt x="22860" y="20320"/>
                  </a:lnTo>
                  <a:lnTo>
                    <a:pt x="22860" y="0"/>
                  </a:lnTo>
                  <a:lnTo>
                    <a:pt x="0" y="0"/>
                  </a:lnTo>
                  <a:lnTo>
                    <a:pt x="0" y="20320"/>
                  </a:lnTo>
                  <a:close/>
                </a:path>
              </a:pathLst>
            </a:custGeom>
            <a:solidFill>
              <a:srgbClr val="7ACEFB"/>
            </a:solidFill>
          </p:spPr>
          <p:txBody>
            <a:bodyPr wrap="square" lIns="0" tIns="0" rIns="0" bIns="0" rtlCol="0"/>
            <a:lstStyle/>
            <a:p>
              <a:endParaRPr/>
            </a:p>
          </p:txBody>
        </p:sp>
        <p:sp>
          <p:nvSpPr>
            <p:cNvPr id="126" name="object 126"/>
            <p:cNvSpPr/>
            <p:nvPr/>
          </p:nvSpPr>
          <p:spPr>
            <a:xfrm>
              <a:off x="228600" y="2583180"/>
              <a:ext cx="22860" cy="20320"/>
            </a:xfrm>
            <a:custGeom>
              <a:avLst/>
              <a:gdLst/>
              <a:ahLst/>
              <a:cxnLst/>
              <a:rect l="l" t="t" r="r" b="b"/>
              <a:pathLst>
                <a:path w="22860" h="20319">
                  <a:moveTo>
                    <a:pt x="0" y="20320"/>
                  </a:moveTo>
                  <a:lnTo>
                    <a:pt x="22860" y="20320"/>
                  </a:lnTo>
                  <a:lnTo>
                    <a:pt x="22860" y="0"/>
                  </a:lnTo>
                  <a:lnTo>
                    <a:pt x="0" y="0"/>
                  </a:lnTo>
                  <a:lnTo>
                    <a:pt x="0" y="20320"/>
                  </a:lnTo>
                  <a:close/>
                </a:path>
              </a:pathLst>
            </a:custGeom>
            <a:solidFill>
              <a:srgbClr val="7BCEFB"/>
            </a:solidFill>
          </p:spPr>
          <p:txBody>
            <a:bodyPr wrap="square" lIns="0" tIns="0" rIns="0" bIns="0" rtlCol="0"/>
            <a:lstStyle/>
            <a:p>
              <a:endParaRPr/>
            </a:p>
          </p:txBody>
        </p:sp>
        <p:sp>
          <p:nvSpPr>
            <p:cNvPr id="127" name="object 127"/>
            <p:cNvSpPr/>
            <p:nvPr/>
          </p:nvSpPr>
          <p:spPr>
            <a:xfrm>
              <a:off x="228600" y="2602229"/>
              <a:ext cx="22860" cy="21590"/>
            </a:xfrm>
            <a:custGeom>
              <a:avLst/>
              <a:gdLst/>
              <a:ahLst/>
              <a:cxnLst/>
              <a:rect l="l" t="t" r="r" b="b"/>
              <a:pathLst>
                <a:path w="22860" h="21589">
                  <a:moveTo>
                    <a:pt x="22860" y="0"/>
                  </a:moveTo>
                  <a:lnTo>
                    <a:pt x="0" y="0"/>
                  </a:lnTo>
                  <a:lnTo>
                    <a:pt x="0" y="20320"/>
                  </a:lnTo>
                  <a:lnTo>
                    <a:pt x="114" y="21590"/>
                  </a:lnTo>
                  <a:lnTo>
                    <a:pt x="22860" y="21590"/>
                  </a:lnTo>
                  <a:lnTo>
                    <a:pt x="22860" y="20320"/>
                  </a:lnTo>
                  <a:lnTo>
                    <a:pt x="22860" y="0"/>
                  </a:lnTo>
                  <a:close/>
                </a:path>
              </a:pathLst>
            </a:custGeom>
            <a:solidFill>
              <a:srgbClr val="7CCFFB"/>
            </a:solidFill>
          </p:spPr>
          <p:txBody>
            <a:bodyPr wrap="square" lIns="0" tIns="0" rIns="0" bIns="0" rtlCol="0"/>
            <a:lstStyle/>
            <a:p>
              <a:endParaRPr/>
            </a:p>
          </p:txBody>
        </p:sp>
        <p:sp>
          <p:nvSpPr>
            <p:cNvPr id="128" name="object 128"/>
            <p:cNvSpPr/>
            <p:nvPr/>
          </p:nvSpPr>
          <p:spPr>
            <a:xfrm>
              <a:off x="228600" y="2621280"/>
              <a:ext cx="22860" cy="21590"/>
            </a:xfrm>
            <a:custGeom>
              <a:avLst/>
              <a:gdLst/>
              <a:ahLst/>
              <a:cxnLst/>
              <a:rect l="l" t="t" r="r" b="b"/>
              <a:pathLst>
                <a:path w="22860" h="21589">
                  <a:moveTo>
                    <a:pt x="0" y="21590"/>
                  </a:moveTo>
                  <a:lnTo>
                    <a:pt x="22860" y="21590"/>
                  </a:lnTo>
                  <a:lnTo>
                    <a:pt x="22860" y="0"/>
                  </a:lnTo>
                  <a:lnTo>
                    <a:pt x="0" y="0"/>
                  </a:lnTo>
                  <a:lnTo>
                    <a:pt x="0" y="21590"/>
                  </a:lnTo>
                  <a:close/>
                </a:path>
              </a:pathLst>
            </a:custGeom>
            <a:solidFill>
              <a:srgbClr val="7DCFFB"/>
            </a:solidFill>
          </p:spPr>
          <p:txBody>
            <a:bodyPr wrap="square" lIns="0" tIns="0" rIns="0" bIns="0" rtlCol="0"/>
            <a:lstStyle/>
            <a:p>
              <a:endParaRPr/>
            </a:p>
          </p:txBody>
        </p:sp>
        <p:sp>
          <p:nvSpPr>
            <p:cNvPr id="129" name="object 129"/>
            <p:cNvSpPr/>
            <p:nvPr/>
          </p:nvSpPr>
          <p:spPr>
            <a:xfrm>
              <a:off x="233256" y="2640330"/>
              <a:ext cx="18415" cy="21590"/>
            </a:xfrm>
            <a:custGeom>
              <a:avLst/>
              <a:gdLst/>
              <a:ahLst/>
              <a:cxnLst/>
              <a:rect l="l" t="t" r="r" b="b"/>
              <a:pathLst>
                <a:path w="18414" h="21589">
                  <a:moveTo>
                    <a:pt x="0" y="21590"/>
                  </a:moveTo>
                  <a:lnTo>
                    <a:pt x="18203" y="21590"/>
                  </a:lnTo>
                  <a:lnTo>
                    <a:pt x="18203" y="0"/>
                  </a:lnTo>
                  <a:lnTo>
                    <a:pt x="0" y="0"/>
                  </a:lnTo>
                  <a:lnTo>
                    <a:pt x="0" y="21590"/>
                  </a:lnTo>
                  <a:close/>
                </a:path>
              </a:pathLst>
            </a:custGeom>
            <a:solidFill>
              <a:srgbClr val="7ED0FC"/>
            </a:solidFill>
          </p:spPr>
          <p:txBody>
            <a:bodyPr wrap="square" lIns="0" tIns="0" rIns="0" bIns="0" rtlCol="0"/>
            <a:lstStyle/>
            <a:p>
              <a:endParaRPr/>
            </a:p>
          </p:txBody>
        </p:sp>
        <p:sp>
          <p:nvSpPr>
            <p:cNvPr id="130" name="object 130"/>
            <p:cNvSpPr/>
            <p:nvPr/>
          </p:nvSpPr>
          <p:spPr>
            <a:xfrm>
              <a:off x="242570" y="2659380"/>
              <a:ext cx="8890" cy="21590"/>
            </a:xfrm>
            <a:custGeom>
              <a:avLst/>
              <a:gdLst/>
              <a:ahLst/>
              <a:cxnLst/>
              <a:rect l="l" t="t" r="r" b="b"/>
              <a:pathLst>
                <a:path w="8889" h="21589">
                  <a:moveTo>
                    <a:pt x="0" y="21590"/>
                  </a:moveTo>
                  <a:lnTo>
                    <a:pt x="8889" y="21590"/>
                  </a:lnTo>
                  <a:lnTo>
                    <a:pt x="8889" y="0"/>
                  </a:lnTo>
                  <a:lnTo>
                    <a:pt x="0" y="0"/>
                  </a:lnTo>
                  <a:lnTo>
                    <a:pt x="0" y="21590"/>
                  </a:lnTo>
                  <a:close/>
                </a:path>
              </a:pathLst>
            </a:custGeom>
            <a:solidFill>
              <a:srgbClr val="7FD0FC"/>
            </a:solidFill>
          </p:spPr>
          <p:txBody>
            <a:bodyPr wrap="square" lIns="0" tIns="0" rIns="0" bIns="0" rtlCol="0"/>
            <a:lstStyle/>
            <a:p>
              <a:endParaRPr/>
            </a:p>
          </p:txBody>
        </p:sp>
      </p:grpSp>
      <p:sp>
        <p:nvSpPr>
          <p:cNvPr id="137" name="object 137"/>
          <p:cNvSpPr/>
          <p:nvPr/>
        </p:nvSpPr>
        <p:spPr>
          <a:xfrm>
            <a:off x="6012179" y="3214370"/>
            <a:ext cx="1441450" cy="864869"/>
          </a:xfrm>
          <a:custGeom>
            <a:avLst/>
            <a:gdLst/>
            <a:ahLst/>
            <a:cxnLst/>
            <a:rect l="l" t="t" r="r" b="b"/>
            <a:pathLst>
              <a:path w="1441450" h="864870">
                <a:moveTo>
                  <a:pt x="1441450" y="0"/>
                </a:moveTo>
                <a:lnTo>
                  <a:pt x="0" y="0"/>
                </a:lnTo>
                <a:lnTo>
                  <a:pt x="0" y="864869"/>
                </a:lnTo>
                <a:lnTo>
                  <a:pt x="1441450" y="864869"/>
                </a:lnTo>
                <a:lnTo>
                  <a:pt x="1441450" y="0"/>
                </a:lnTo>
                <a:close/>
              </a:path>
            </a:pathLst>
          </a:custGeom>
          <a:solidFill>
            <a:srgbClr val="719ECE"/>
          </a:solidFill>
        </p:spPr>
        <p:txBody>
          <a:bodyPr wrap="square" lIns="0" tIns="0" rIns="0" bIns="0" rtlCol="0"/>
          <a:lstStyle/>
          <a:p>
            <a:endParaRPr/>
          </a:p>
        </p:txBody>
      </p:sp>
      <p:sp>
        <p:nvSpPr>
          <p:cNvPr id="138" name="object 138"/>
          <p:cNvSpPr/>
          <p:nvPr/>
        </p:nvSpPr>
        <p:spPr>
          <a:xfrm>
            <a:off x="1690370" y="4079240"/>
            <a:ext cx="1441450" cy="864869"/>
          </a:xfrm>
          <a:custGeom>
            <a:avLst/>
            <a:gdLst/>
            <a:ahLst/>
            <a:cxnLst/>
            <a:rect l="l" t="t" r="r" b="b"/>
            <a:pathLst>
              <a:path w="1441450" h="864870">
                <a:moveTo>
                  <a:pt x="1441450" y="0"/>
                </a:moveTo>
                <a:lnTo>
                  <a:pt x="0" y="0"/>
                </a:lnTo>
                <a:lnTo>
                  <a:pt x="0" y="864870"/>
                </a:lnTo>
                <a:lnTo>
                  <a:pt x="1441450" y="864870"/>
                </a:lnTo>
                <a:lnTo>
                  <a:pt x="1441450" y="0"/>
                </a:lnTo>
                <a:close/>
              </a:path>
            </a:pathLst>
          </a:custGeom>
          <a:solidFill>
            <a:srgbClr val="719ECE"/>
          </a:solidFill>
        </p:spPr>
        <p:txBody>
          <a:bodyPr wrap="square" lIns="0" tIns="0" rIns="0" bIns="0" rtlCol="0"/>
          <a:lstStyle/>
          <a:p>
            <a:endParaRPr/>
          </a:p>
        </p:txBody>
      </p:sp>
      <p:sp>
        <p:nvSpPr>
          <p:cNvPr id="139" name="object 139"/>
          <p:cNvSpPr/>
          <p:nvPr/>
        </p:nvSpPr>
        <p:spPr>
          <a:xfrm>
            <a:off x="6012179" y="4944109"/>
            <a:ext cx="1441450" cy="500380"/>
          </a:xfrm>
          <a:custGeom>
            <a:avLst/>
            <a:gdLst/>
            <a:ahLst/>
            <a:cxnLst/>
            <a:rect l="l" t="t" r="r" b="b"/>
            <a:pathLst>
              <a:path w="1441450" h="500379">
                <a:moveTo>
                  <a:pt x="1441450" y="0"/>
                </a:moveTo>
                <a:lnTo>
                  <a:pt x="0" y="0"/>
                </a:lnTo>
                <a:lnTo>
                  <a:pt x="0" y="500379"/>
                </a:lnTo>
                <a:lnTo>
                  <a:pt x="1441450" y="500379"/>
                </a:lnTo>
                <a:lnTo>
                  <a:pt x="1441450" y="0"/>
                </a:lnTo>
                <a:close/>
              </a:path>
            </a:pathLst>
          </a:custGeom>
          <a:solidFill>
            <a:srgbClr val="719ECE"/>
          </a:solidFill>
        </p:spPr>
        <p:txBody>
          <a:bodyPr wrap="square" lIns="0" tIns="0" rIns="0" bIns="0" rtlCol="0"/>
          <a:lstStyle/>
          <a:p>
            <a:endParaRPr/>
          </a:p>
        </p:txBody>
      </p:sp>
      <p:sp>
        <p:nvSpPr>
          <p:cNvPr id="140" name="object 140"/>
          <p:cNvSpPr/>
          <p:nvPr/>
        </p:nvSpPr>
        <p:spPr>
          <a:xfrm>
            <a:off x="6019800" y="5867400"/>
            <a:ext cx="1441450" cy="533400"/>
          </a:xfrm>
          <a:custGeom>
            <a:avLst/>
            <a:gdLst/>
            <a:ahLst/>
            <a:cxnLst/>
            <a:rect l="l" t="t" r="r" b="b"/>
            <a:pathLst>
              <a:path w="1441450" h="415290">
                <a:moveTo>
                  <a:pt x="0" y="0"/>
                </a:moveTo>
                <a:lnTo>
                  <a:pt x="1441450" y="0"/>
                </a:lnTo>
                <a:lnTo>
                  <a:pt x="1441450" y="415289"/>
                </a:lnTo>
                <a:lnTo>
                  <a:pt x="0" y="415289"/>
                </a:lnTo>
                <a:lnTo>
                  <a:pt x="0" y="0"/>
                </a:lnTo>
                <a:close/>
              </a:path>
            </a:pathLst>
          </a:custGeom>
          <a:solidFill>
            <a:srgbClr val="719ECE"/>
          </a:solidFill>
        </p:spPr>
        <p:txBody>
          <a:bodyPr wrap="square" lIns="0" tIns="0" rIns="0" bIns="0" rtlCol="0"/>
          <a:lstStyle/>
          <a:p>
            <a:endParaRPr/>
          </a:p>
        </p:txBody>
      </p:sp>
      <p:graphicFrame>
        <p:nvGraphicFramePr>
          <p:cNvPr id="141" name="object 141"/>
          <p:cNvGraphicFramePr>
            <a:graphicFrameLocks noGrp="1"/>
          </p:cNvGraphicFramePr>
          <p:nvPr/>
        </p:nvGraphicFramePr>
        <p:xfrm>
          <a:off x="228600" y="228600"/>
          <a:ext cx="8642349" cy="6172202"/>
        </p:xfrm>
        <a:graphic>
          <a:graphicData uri="http://schemas.openxmlformats.org/drawingml/2006/table">
            <a:tbl>
              <a:tblPr firstRow="1" bandRow="1">
                <a:tableStyleId>{2D5ABB26-0587-4C30-8999-92F81FD0307C}</a:tableStyleId>
              </a:tblPr>
              <a:tblGrid>
                <a:gridCol w="1439545">
                  <a:extLst>
                    <a:ext uri="{9D8B030D-6E8A-4147-A177-3AD203B41FA5}">
                      <a16:colId xmlns:a16="http://schemas.microsoft.com/office/drawing/2014/main" val="20000"/>
                    </a:ext>
                  </a:extLst>
                </a:gridCol>
                <a:gridCol w="1441450">
                  <a:extLst>
                    <a:ext uri="{9D8B030D-6E8A-4147-A177-3AD203B41FA5}">
                      <a16:colId xmlns:a16="http://schemas.microsoft.com/office/drawing/2014/main" val="20001"/>
                    </a:ext>
                  </a:extLst>
                </a:gridCol>
                <a:gridCol w="1440180">
                  <a:extLst>
                    <a:ext uri="{9D8B030D-6E8A-4147-A177-3AD203B41FA5}">
                      <a16:colId xmlns:a16="http://schemas.microsoft.com/office/drawing/2014/main" val="20002"/>
                    </a:ext>
                  </a:extLst>
                </a:gridCol>
                <a:gridCol w="1440179">
                  <a:extLst>
                    <a:ext uri="{9D8B030D-6E8A-4147-A177-3AD203B41FA5}">
                      <a16:colId xmlns:a16="http://schemas.microsoft.com/office/drawing/2014/main" val="20003"/>
                    </a:ext>
                  </a:extLst>
                </a:gridCol>
                <a:gridCol w="1441450">
                  <a:extLst>
                    <a:ext uri="{9D8B030D-6E8A-4147-A177-3AD203B41FA5}">
                      <a16:colId xmlns:a16="http://schemas.microsoft.com/office/drawing/2014/main" val="20004"/>
                    </a:ext>
                  </a:extLst>
                </a:gridCol>
                <a:gridCol w="1439545">
                  <a:extLst>
                    <a:ext uri="{9D8B030D-6E8A-4147-A177-3AD203B41FA5}">
                      <a16:colId xmlns:a16="http://schemas.microsoft.com/office/drawing/2014/main" val="20005"/>
                    </a:ext>
                  </a:extLst>
                </a:gridCol>
              </a:tblGrid>
              <a:tr h="450309">
                <a:tc rowSpan="2">
                  <a:txBody>
                    <a:bodyPr/>
                    <a:lstStyle/>
                    <a:p>
                      <a:pPr marL="635" algn="ctr">
                        <a:lnSpc>
                          <a:spcPts val="2760"/>
                        </a:lnSpc>
                      </a:pPr>
                      <a:r>
                        <a:rPr sz="2400" b="1" spc="-145" dirty="0">
                          <a:solidFill>
                            <a:srgbClr val="FFFFFF"/>
                          </a:solidFill>
                          <a:latin typeface="Arial"/>
                          <a:cs typeface="Arial"/>
                        </a:rPr>
                        <a:t>Name</a:t>
                      </a:r>
                      <a:r>
                        <a:rPr sz="2400" b="1" spc="-185" dirty="0">
                          <a:solidFill>
                            <a:srgbClr val="FFFFFF"/>
                          </a:solidFill>
                          <a:latin typeface="Arial"/>
                          <a:cs typeface="Arial"/>
                        </a:rPr>
                        <a:t> </a:t>
                      </a:r>
                      <a:r>
                        <a:rPr sz="2400" b="1" spc="-30" dirty="0">
                          <a:solidFill>
                            <a:srgbClr val="FFFFFF"/>
                          </a:solidFill>
                          <a:latin typeface="Arial"/>
                          <a:cs typeface="Arial"/>
                        </a:rPr>
                        <a:t>of</a:t>
                      </a:r>
                      <a:endParaRPr sz="2400">
                        <a:latin typeface="Arial"/>
                        <a:cs typeface="Arial"/>
                      </a:endParaRPr>
                    </a:p>
                    <a:p>
                      <a:pPr algn="ctr">
                        <a:lnSpc>
                          <a:spcPct val="100000"/>
                        </a:lnSpc>
                        <a:spcBef>
                          <a:spcPts val="50"/>
                        </a:spcBef>
                      </a:pPr>
                      <a:r>
                        <a:rPr sz="2400" b="1" spc="-114" dirty="0">
                          <a:solidFill>
                            <a:srgbClr val="FFFFFF"/>
                          </a:solidFill>
                          <a:latin typeface="Arial"/>
                          <a:cs typeface="Arial"/>
                        </a:rPr>
                        <a:t>ion</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490"/>
                        </a:lnSpc>
                      </a:pPr>
                      <a:r>
                        <a:rPr sz="2400" b="1" spc="-165" dirty="0">
                          <a:solidFill>
                            <a:srgbClr val="FFFFFF"/>
                          </a:solidFill>
                          <a:latin typeface="Arial"/>
                          <a:cs typeface="Arial"/>
                        </a:rPr>
                        <a:t>Symbol</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38100">
                      <a:solidFill>
                        <a:srgbClr val="7FD0FC"/>
                      </a:solidFill>
                      <a:prstDash val="solid"/>
                    </a:lnB>
                    <a:solidFill>
                      <a:srgbClr val="719ECE"/>
                    </a:solidFill>
                  </a:tcPr>
                </a:tc>
                <a:tc>
                  <a:txBody>
                    <a:bodyPr/>
                    <a:lstStyle/>
                    <a:p>
                      <a:pPr algn="ctr">
                        <a:lnSpc>
                          <a:spcPts val="2490"/>
                        </a:lnSpc>
                      </a:pPr>
                      <a:r>
                        <a:rPr sz="2400" b="1" spc="-165" dirty="0">
                          <a:solidFill>
                            <a:srgbClr val="FFFFFF"/>
                          </a:solidFill>
                          <a:latin typeface="Arial"/>
                          <a:cs typeface="Arial"/>
                        </a:rPr>
                        <a:t>Valency</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38100">
                      <a:solidFill>
                        <a:srgbClr val="7FD0FC"/>
                      </a:solidFill>
                      <a:prstDash val="solid"/>
                    </a:lnB>
                    <a:solidFill>
                      <a:srgbClr val="719ECE"/>
                    </a:solidFill>
                  </a:tcPr>
                </a:tc>
                <a:tc>
                  <a:txBody>
                    <a:bodyPr/>
                    <a:lstStyle/>
                    <a:p>
                      <a:pPr algn="ctr">
                        <a:lnSpc>
                          <a:spcPts val="2490"/>
                        </a:lnSpc>
                      </a:pPr>
                      <a:r>
                        <a:rPr sz="2400" b="1" spc="-145" dirty="0">
                          <a:solidFill>
                            <a:srgbClr val="FFFFFF"/>
                          </a:solidFill>
                          <a:latin typeface="Arial"/>
                          <a:cs typeface="Arial"/>
                        </a:rPr>
                        <a:t>Name</a:t>
                      </a:r>
                      <a:r>
                        <a:rPr sz="2400" b="1" spc="-185" dirty="0">
                          <a:solidFill>
                            <a:srgbClr val="FFFFFF"/>
                          </a:solidFill>
                          <a:latin typeface="Arial"/>
                          <a:cs typeface="Arial"/>
                        </a:rPr>
                        <a:t> </a:t>
                      </a:r>
                      <a:r>
                        <a:rPr sz="2400" b="1" spc="-35" dirty="0">
                          <a:solidFill>
                            <a:srgbClr val="FFFFFF"/>
                          </a:solidFill>
                          <a:latin typeface="Arial"/>
                          <a:cs typeface="Arial"/>
                        </a:rPr>
                        <a:t>of</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38100">
                      <a:solidFill>
                        <a:srgbClr val="7FD0FC"/>
                      </a:solidFill>
                      <a:prstDash val="solid"/>
                    </a:lnB>
                    <a:solidFill>
                      <a:srgbClr val="719ECE"/>
                    </a:solidFill>
                  </a:tcPr>
                </a:tc>
                <a:tc>
                  <a:txBody>
                    <a:bodyPr/>
                    <a:lstStyle/>
                    <a:p>
                      <a:pPr algn="ctr">
                        <a:lnSpc>
                          <a:spcPts val="2490"/>
                        </a:lnSpc>
                      </a:pPr>
                      <a:r>
                        <a:rPr sz="2400" b="1" spc="-165" dirty="0">
                          <a:solidFill>
                            <a:srgbClr val="FFFFFF"/>
                          </a:solidFill>
                          <a:latin typeface="Arial"/>
                          <a:cs typeface="Arial"/>
                        </a:rPr>
                        <a:t>Symbol</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38100">
                      <a:solidFill>
                        <a:srgbClr val="7FD0FC"/>
                      </a:solidFill>
                      <a:prstDash val="solid"/>
                    </a:lnB>
                    <a:solidFill>
                      <a:srgbClr val="719ECE"/>
                    </a:solidFill>
                  </a:tcPr>
                </a:tc>
                <a:tc>
                  <a:txBody>
                    <a:bodyPr/>
                    <a:lstStyle/>
                    <a:p>
                      <a:pPr algn="ctr">
                        <a:lnSpc>
                          <a:spcPts val="2490"/>
                        </a:lnSpc>
                      </a:pPr>
                      <a:r>
                        <a:rPr sz="2400" b="1" spc="-165" dirty="0">
                          <a:solidFill>
                            <a:srgbClr val="FFFFFF"/>
                          </a:solidFill>
                          <a:latin typeface="Arial"/>
                          <a:cs typeface="Arial"/>
                        </a:rPr>
                        <a:t>Valency</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38100">
                      <a:solidFill>
                        <a:srgbClr val="7FD0FC"/>
                      </a:solidFill>
                      <a:prstDash val="solid"/>
                    </a:lnB>
                    <a:solidFill>
                      <a:srgbClr val="719ECE"/>
                    </a:solidFill>
                  </a:tcPr>
                </a:tc>
                <a:extLst>
                  <a:ext uri="{0D108BD9-81ED-4DB2-BD59-A6C34878D82A}">
                    <a16:rowId xmlns:a16="http://schemas.microsoft.com/office/drawing/2014/main" val="10000"/>
                  </a:ext>
                </a:extLst>
              </a:tr>
              <a:tr h="733711">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pPr>
                      <a:endParaRPr sz="2800">
                        <a:latin typeface="Times New Roman"/>
                        <a:cs typeface="Times New Roman"/>
                      </a:endParaRPr>
                    </a:p>
                  </a:txBody>
                  <a:tcPr marL="0" marR="0" marT="0" marB="0">
                    <a:lnL w="6350">
                      <a:solidFill>
                        <a:srgbClr val="000000"/>
                      </a:solidFill>
                      <a:prstDash val="solid"/>
                    </a:lnL>
                    <a:lnR w="6350">
                      <a:solidFill>
                        <a:srgbClr val="000000"/>
                      </a:solidFill>
                      <a:prstDash val="solid"/>
                    </a:lnR>
                    <a:lnT w="38100">
                      <a:solidFill>
                        <a:srgbClr val="7FD0FC"/>
                      </a:solidFill>
                      <a:prstDash val="solid"/>
                    </a:lnT>
                    <a:lnB w="6350">
                      <a:solidFill>
                        <a:srgbClr val="000000"/>
                      </a:solidFill>
                      <a:prstDash val="solid"/>
                    </a:lnB>
                    <a:solidFill>
                      <a:srgbClr val="719ECE"/>
                    </a:solidFill>
                  </a:tcPr>
                </a:tc>
                <a:tc>
                  <a:txBody>
                    <a:bodyPr/>
                    <a:lstStyle/>
                    <a:p>
                      <a:pPr>
                        <a:lnSpc>
                          <a:spcPct val="100000"/>
                        </a:lnSpc>
                      </a:pPr>
                      <a:endParaRPr sz="2800">
                        <a:latin typeface="Times New Roman"/>
                        <a:cs typeface="Times New Roman"/>
                      </a:endParaRPr>
                    </a:p>
                  </a:txBody>
                  <a:tcPr marL="0" marR="0" marT="0" marB="0">
                    <a:lnL w="6350">
                      <a:solidFill>
                        <a:srgbClr val="000000"/>
                      </a:solidFill>
                      <a:prstDash val="solid"/>
                    </a:lnL>
                    <a:lnR w="6350">
                      <a:solidFill>
                        <a:srgbClr val="000000"/>
                      </a:solidFill>
                      <a:prstDash val="solid"/>
                    </a:lnR>
                    <a:lnT w="38100">
                      <a:solidFill>
                        <a:srgbClr val="7FD0FC"/>
                      </a:solidFill>
                      <a:prstDash val="solid"/>
                    </a:lnT>
                    <a:lnB w="6350">
                      <a:solidFill>
                        <a:srgbClr val="000000"/>
                      </a:solidFill>
                      <a:prstDash val="solid"/>
                    </a:lnB>
                    <a:solidFill>
                      <a:srgbClr val="719ECE"/>
                    </a:solidFill>
                  </a:tcPr>
                </a:tc>
                <a:tc>
                  <a:txBody>
                    <a:bodyPr/>
                    <a:lstStyle/>
                    <a:p>
                      <a:pPr algn="ctr">
                        <a:lnSpc>
                          <a:spcPct val="100000"/>
                        </a:lnSpc>
                        <a:spcBef>
                          <a:spcPts val="220"/>
                        </a:spcBef>
                      </a:pPr>
                      <a:r>
                        <a:rPr sz="2400" b="1" spc="-120" dirty="0">
                          <a:solidFill>
                            <a:srgbClr val="FFFFFF"/>
                          </a:solidFill>
                          <a:latin typeface="Arial"/>
                          <a:cs typeface="Arial"/>
                        </a:rPr>
                        <a:t>ion</a:t>
                      </a:r>
                      <a:endParaRPr sz="2400">
                        <a:latin typeface="Arial"/>
                        <a:cs typeface="Arial"/>
                      </a:endParaRPr>
                    </a:p>
                  </a:txBody>
                  <a:tcPr marL="0" marR="0" marT="27940" marB="0">
                    <a:lnL w="6350">
                      <a:solidFill>
                        <a:srgbClr val="000000"/>
                      </a:solidFill>
                      <a:prstDash val="solid"/>
                    </a:lnL>
                    <a:lnR w="6350">
                      <a:solidFill>
                        <a:srgbClr val="000000"/>
                      </a:solidFill>
                      <a:prstDash val="solid"/>
                    </a:lnR>
                    <a:lnT w="38100">
                      <a:solidFill>
                        <a:srgbClr val="7FD0FC"/>
                      </a:solidFill>
                      <a:prstDash val="solid"/>
                    </a:lnT>
                    <a:lnB w="6350">
                      <a:solidFill>
                        <a:srgbClr val="000000"/>
                      </a:solidFill>
                      <a:prstDash val="solid"/>
                    </a:lnB>
                    <a:solidFill>
                      <a:srgbClr val="719ECE"/>
                    </a:solidFill>
                  </a:tcPr>
                </a:tc>
                <a:tc>
                  <a:txBody>
                    <a:bodyPr/>
                    <a:lstStyle/>
                    <a:p>
                      <a:pPr>
                        <a:lnSpc>
                          <a:spcPct val="100000"/>
                        </a:lnSpc>
                      </a:pPr>
                      <a:endParaRPr sz="2800">
                        <a:latin typeface="Times New Roman"/>
                        <a:cs typeface="Times New Roman"/>
                      </a:endParaRPr>
                    </a:p>
                  </a:txBody>
                  <a:tcPr marL="0" marR="0" marT="0" marB="0">
                    <a:lnL w="6350">
                      <a:solidFill>
                        <a:srgbClr val="000000"/>
                      </a:solidFill>
                      <a:prstDash val="solid"/>
                    </a:lnL>
                    <a:lnR w="6350">
                      <a:solidFill>
                        <a:srgbClr val="000000"/>
                      </a:solidFill>
                      <a:prstDash val="solid"/>
                    </a:lnR>
                    <a:lnT w="38100">
                      <a:solidFill>
                        <a:srgbClr val="7FD0FC"/>
                      </a:solidFill>
                      <a:prstDash val="solid"/>
                    </a:lnT>
                    <a:lnB w="6350">
                      <a:solidFill>
                        <a:srgbClr val="000000"/>
                      </a:solidFill>
                      <a:prstDash val="solid"/>
                    </a:lnB>
                    <a:solidFill>
                      <a:srgbClr val="719ECE"/>
                    </a:solidFill>
                  </a:tcPr>
                </a:tc>
                <a:tc>
                  <a:txBody>
                    <a:bodyPr/>
                    <a:lstStyle/>
                    <a:p>
                      <a:pPr>
                        <a:lnSpc>
                          <a:spcPct val="100000"/>
                        </a:lnSpc>
                      </a:pPr>
                      <a:endParaRPr sz="2800">
                        <a:latin typeface="Times New Roman"/>
                        <a:cs typeface="Times New Roman"/>
                      </a:endParaRPr>
                    </a:p>
                  </a:txBody>
                  <a:tcPr marL="0" marR="0" marT="0" marB="0">
                    <a:lnL w="6350">
                      <a:solidFill>
                        <a:srgbClr val="000000"/>
                      </a:solidFill>
                      <a:prstDash val="solid"/>
                    </a:lnL>
                    <a:lnR w="6350">
                      <a:solidFill>
                        <a:srgbClr val="000000"/>
                      </a:solidFill>
                      <a:prstDash val="solid"/>
                    </a:lnR>
                    <a:lnT w="38100">
                      <a:solidFill>
                        <a:srgbClr val="7FD0FC"/>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1"/>
                  </a:ext>
                </a:extLst>
              </a:tr>
              <a:tr h="1184018">
                <a:tc>
                  <a:txBody>
                    <a:bodyPr/>
                    <a:lstStyle/>
                    <a:p>
                      <a:pPr marL="28575">
                        <a:lnSpc>
                          <a:spcPts val="2760"/>
                        </a:lnSpc>
                      </a:pPr>
                      <a:r>
                        <a:rPr sz="2400" spc="-40" dirty="0">
                          <a:latin typeface="Arial"/>
                          <a:cs typeface="Arial"/>
                        </a:rPr>
                        <a:t>Aluminium</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039"/>
                        </a:lnSpc>
                      </a:pPr>
                      <a:r>
                        <a:rPr sz="3600" spc="-135" baseline="-16203" dirty="0">
                          <a:latin typeface="Arial"/>
                          <a:cs typeface="Arial"/>
                        </a:rPr>
                        <a:t>Al</a:t>
                      </a:r>
                      <a:r>
                        <a:rPr sz="1400" spc="-90" dirty="0">
                          <a:latin typeface="Arial"/>
                          <a:cs typeface="Arial"/>
                        </a:rPr>
                        <a:t>3+</a:t>
                      </a:r>
                      <a:endParaRPr sz="1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gn="ctr">
                        <a:lnSpc>
                          <a:spcPts val="2760"/>
                        </a:lnSpc>
                      </a:pPr>
                      <a:r>
                        <a:rPr sz="2400" dirty="0">
                          <a:latin typeface="Arial"/>
                          <a:cs typeface="Arial"/>
                        </a:rPr>
                        <a:t>3</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760"/>
                        </a:lnSpc>
                      </a:pPr>
                      <a:r>
                        <a:rPr sz="2400" spc="-50" dirty="0">
                          <a:latin typeface="Arial"/>
                          <a:cs typeface="Arial"/>
                        </a:rPr>
                        <a:t>Sulphite</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pPr>
                      <a:endParaRPr sz="2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ts val="2760"/>
                        </a:lnSpc>
                      </a:pPr>
                      <a:r>
                        <a:rPr sz="2400" dirty="0">
                          <a:latin typeface="Arial"/>
                          <a:cs typeface="Arial"/>
                        </a:rPr>
                        <a:t>2</a:t>
                      </a:r>
                      <a:endParaRPr sz="24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2"/>
                  </a:ext>
                </a:extLst>
              </a:tr>
              <a:tr h="1184890">
                <a:tc>
                  <a:txBody>
                    <a:bodyPr/>
                    <a:lstStyle/>
                    <a:p>
                      <a:pPr marL="602615" marR="95885" indent="-499109">
                        <a:lnSpc>
                          <a:spcPts val="2650"/>
                        </a:lnSpc>
                        <a:spcBef>
                          <a:spcPts val="20"/>
                        </a:spcBef>
                      </a:pPr>
                      <a:r>
                        <a:rPr sz="2400" spc="-5" dirty="0">
                          <a:solidFill>
                            <a:srgbClr val="333333"/>
                          </a:solidFill>
                          <a:latin typeface="Times New Roman"/>
                          <a:cs typeface="Times New Roman"/>
                        </a:rPr>
                        <a:t>A</a:t>
                      </a:r>
                      <a:r>
                        <a:rPr sz="2400" spc="-20" dirty="0">
                          <a:solidFill>
                            <a:srgbClr val="333333"/>
                          </a:solidFill>
                          <a:latin typeface="Times New Roman"/>
                          <a:cs typeface="Times New Roman"/>
                        </a:rPr>
                        <a:t>mm</a:t>
                      </a:r>
                      <a:r>
                        <a:rPr sz="2400" dirty="0">
                          <a:solidFill>
                            <a:srgbClr val="333333"/>
                          </a:solidFill>
                          <a:latin typeface="Times New Roman"/>
                          <a:cs typeface="Times New Roman"/>
                        </a:rPr>
                        <a:t>oniu  m</a:t>
                      </a:r>
                      <a:endParaRPr sz="240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pPr>
                      <a:endParaRPr sz="2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2620"/>
                        </a:lnSpc>
                      </a:pPr>
                      <a:r>
                        <a:rPr sz="2400" dirty="0">
                          <a:solidFill>
                            <a:srgbClr val="333333"/>
                          </a:solidFill>
                          <a:latin typeface="Times New Roman"/>
                          <a:cs typeface="Times New Roman"/>
                        </a:rPr>
                        <a:t>1</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620"/>
                        </a:lnSpc>
                      </a:pPr>
                      <a:r>
                        <a:rPr sz="2400" spc="-5" dirty="0">
                          <a:solidFill>
                            <a:srgbClr val="333333"/>
                          </a:solidFill>
                          <a:latin typeface="Times New Roman"/>
                          <a:cs typeface="Times New Roman"/>
                        </a:rPr>
                        <a:t>Bromide</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620"/>
                        </a:lnSpc>
                      </a:pPr>
                      <a:r>
                        <a:rPr sz="2400" spc="-5" dirty="0">
                          <a:solidFill>
                            <a:srgbClr val="333333"/>
                          </a:solidFill>
                          <a:latin typeface="Times New Roman"/>
                          <a:cs typeface="Times New Roman"/>
                        </a:rPr>
                        <a:t>Br</a:t>
                      </a:r>
                      <a:r>
                        <a:rPr sz="2100" spc="-7" baseline="27777" dirty="0">
                          <a:solidFill>
                            <a:srgbClr val="333333"/>
                          </a:solidFill>
                          <a:latin typeface="Times New Roman"/>
                          <a:cs typeface="Times New Roman"/>
                        </a:rPr>
                        <a:t>−</a:t>
                      </a:r>
                      <a:endParaRPr sz="2100" baseline="27777">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gn="ctr">
                        <a:lnSpc>
                          <a:spcPts val="2620"/>
                        </a:lnSpc>
                      </a:pPr>
                      <a:r>
                        <a:rPr sz="2400" dirty="0">
                          <a:solidFill>
                            <a:srgbClr val="333333"/>
                          </a:solidFill>
                          <a:latin typeface="Times New Roman"/>
                          <a:cs typeface="Times New Roman"/>
                        </a:rPr>
                        <a:t>1</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3"/>
                  </a:ext>
                </a:extLst>
              </a:tr>
              <a:tr h="683288">
                <a:tc>
                  <a:txBody>
                    <a:bodyPr/>
                    <a:lstStyle/>
                    <a:p>
                      <a:pPr marL="203200">
                        <a:lnSpc>
                          <a:spcPts val="2615"/>
                        </a:lnSpc>
                      </a:pPr>
                      <a:r>
                        <a:rPr sz="2400" spc="-5" dirty="0">
                          <a:solidFill>
                            <a:srgbClr val="333333"/>
                          </a:solidFill>
                          <a:latin typeface="Times New Roman"/>
                          <a:cs typeface="Times New Roman"/>
                        </a:rPr>
                        <a:t>Calcium</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1270" algn="ctr">
                        <a:lnSpc>
                          <a:spcPts val="1895"/>
                        </a:lnSpc>
                      </a:pPr>
                      <a:r>
                        <a:rPr sz="3600" spc="-15" baseline="-16203" dirty="0">
                          <a:solidFill>
                            <a:srgbClr val="333333"/>
                          </a:solidFill>
                          <a:latin typeface="Times New Roman"/>
                          <a:cs typeface="Times New Roman"/>
                        </a:rPr>
                        <a:t>Ca</a:t>
                      </a:r>
                      <a:r>
                        <a:rPr sz="1400" spc="-10" dirty="0">
                          <a:solidFill>
                            <a:srgbClr val="333333"/>
                          </a:solidFill>
                          <a:latin typeface="Times New Roman"/>
                          <a:cs typeface="Times New Roman"/>
                        </a:rPr>
                        <a:t>2+</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615"/>
                        </a:lnSpc>
                      </a:pPr>
                      <a:r>
                        <a:rPr sz="2400" dirty="0">
                          <a:solidFill>
                            <a:srgbClr val="333333"/>
                          </a:solidFill>
                          <a:latin typeface="Times New Roman"/>
                          <a:cs typeface="Times New Roman"/>
                        </a:rPr>
                        <a:t>2</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615"/>
                        </a:lnSpc>
                      </a:pPr>
                      <a:r>
                        <a:rPr sz="2400" spc="-5" dirty="0">
                          <a:solidFill>
                            <a:srgbClr val="333333"/>
                          </a:solidFill>
                          <a:latin typeface="Times New Roman"/>
                          <a:cs typeface="Times New Roman"/>
                        </a:rPr>
                        <a:t>Carbonate</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pPr>
                      <a:endParaRPr sz="2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2615"/>
                        </a:lnSpc>
                      </a:pPr>
                      <a:r>
                        <a:rPr sz="2400" dirty="0">
                          <a:solidFill>
                            <a:srgbClr val="333333"/>
                          </a:solidFill>
                          <a:latin typeface="Times New Roman"/>
                          <a:cs typeface="Times New Roman"/>
                        </a:rPr>
                        <a:t>2</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4"/>
                  </a:ext>
                </a:extLst>
              </a:tr>
              <a:tr h="683290">
                <a:tc>
                  <a:txBody>
                    <a:bodyPr/>
                    <a:lstStyle/>
                    <a:p>
                      <a:pPr marL="66675">
                        <a:lnSpc>
                          <a:spcPts val="2615"/>
                        </a:lnSpc>
                      </a:pPr>
                      <a:r>
                        <a:rPr sz="2400" spc="-5" dirty="0">
                          <a:solidFill>
                            <a:srgbClr val="333333"/>
                          </a:solidFill>
                          <a:latin typeface="Times New Roman"/>
                          <a:cs typeface="Times New Roman"/>
                        </a:rPr>
                        <a:t>Copper(II)</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1895"/>
                        </a:lnSpc>
                      </a:pPr>
                      <a:r>
                        <a:rPr sz="3600" spc="-15" baseline="-16203" dirty="0">
                          <a:solidFill>
                            <a:srgbClr val="333333"/>
                          </a:solidFill>
                          <a:latin typeface="Times New Roman"/>
                          <a:cs typeface="Times New Roman"/>
                        </a:rPr>
                        <a:t>Cu</a:t>
                      </a:r>
                      <a:r>
                        <a:rPr sz="1400" spc="-10" dirty="0">
                          <a:solidFill>
                            <a:srgbClr val="333333"/>
                          </a:solidFill>
                          <a:latin typeface="Times New Roman"/>
                          <a:cs typeface="Times New Roman"/>
                        </a:rPr>
                        <a:t>2+</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615"/>
                        </a:lnSpc>
                      </a:pPr>
                      <a:r>
                        <a:rPr sz="2400" dirty="0">
                          <a:solidFill>
                            <a:srgbClr val="333333"/>
                          </a:solidFill>
                          <a:latin typeface="Times New Roman"/>
                          <a:cs typeface="Times New Roman"/>
                        </a:rPr>
                        <a:t>2</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615"/>
                        </a:lnSpc>
                      </a:pPr>
                      <a:r>
                        <a:rPr sz="2400" dirty="0">
                          <a:solidFill>
                            <a:srgbClr val="333333"/>
                          </a:solidFill>
                          <a:latin typeface="Times New Roman"/>
                          <a:cs typeface="Times New Roman"/>
                        </a:rPr>
                        <a:t>Chloride</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615"/>
                        </a:lnSpc>
                      </a:pPr>
                      <a:r>
                        <a:rPr sz="2400" spc="-5" dirty="0">
                          <a:solidFill>
                            <a:srgbClr val="333333"/>
                          </a:solidFill>
                          <a:latin typeface="Times New Roman"/>
                          <a:cs typeface="Times New Roman"/>
                        </a:rPr>
                        <a:t>Cl</a:t>
                      </a:r>
                      <a:r>
                        <a:rPr sz="2100" spc="-7" baseline="27777" dirty="0">
                          <a:solidFill>
                            <a:srgbClr val="333333"/>
                          </a:solidFill>
                          <a:latin typeface="Times New Roman"/>
                          <a:cs typeface="Times New Roman"/>
                        </a:rPr>
                        <a:t>−</a:t>
                      </a:r>
                      <a:endParaRPr sz="2100" baseline="27777">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marL="635" algn="ctr">
                        <a:lnSpc>
                          <a:spcPts val="2615"/>
                        </a:lnSpc>
                      </a:pPr>
                      <a:r>
                        <a:rPr sz="2400" dirty="0">
                          <a:solidFill>
                            <a:srgbClr val="333333"/>
                          </a:solidFill>
                          <a:latin typeface="Times New Roman"/>
                          <a:cs typeface="Times New Roman"/>
                        </a:rPr>
                        <a:t>1</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5"/>
                  </a:ext>
                </a:extLst>
              </a:tr>
              <a:tr h="684159">
                <a:tc>
                  <a:txBody>
                    <a:bodyPr/>
                    <a:lstStyle/>
                    <a:p>
                      <a:pPr marL="108585">
                        <a:lnSpc>
                          <a:spcPts val="2615"/>
                        </a:lnSpc>
                      </a:pPr>
                      <a:r>
                        <a:rPr sz="2400" dirty="0">
                          <a:solidFill>
                            <a:srgbClr val="333333"/>
                          </a:solidFill>
                          <a:latin typeface="Times New Roman"/>
                          <a:cs typeface="Times New Roman"/>
                        </a:rPr>
                        <a:t>Hydrogen</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1895"/>
                        </a:lnSpc>
                      </a:pPr>
                      <a:r>
                        <a:rPr sz="3600" spc="-15" baseline="-16203" dirty="0">
                          <a:solidFill>
                            <a:srgbClr val="333333"/>
                          </a:solidFill>
                          <a:latin typeface="Times New Roman"/>
                          <a:cs typeface="Times New Roman"/>
                        </a:rPr>
                        <a:t>H</a:t>
                      </a:r>
                      <a:r>
                        <a:rPr sz="1400" spc="-10" dirty="0">
                          <a:solidFill>
                            <a:srgbClr val="333333"/>
                          </a:solidFill>
                          <a:latin typeface="Times New Roman"/>
                          <a:cs typeface="Times New Roman"/>
                        </a:rPr>
                        <a:t>+</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615"/>
                        </a:lnSpc>
                      </a:pPr>
                      <a:r>
                        <a:rPr sz="2400" dirty="0">
                          <a:solidFill>
                            <a:srgbClr val="333333"/>
                          </a:solidFill>
                          <a:latin typeface="Times New Roman"/>
                          <a:cs typeface="Times New Roman"/>
                        </a:rPr>
                        <a:t>1</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2615"/>
                        </a:lnSpc>
                      </a:pPr>
                      <a:r>
                        <a:rPr sz="2400" dirty="0">
                          <a:solidFill>
                            <a:srgbClr val="333333"/>
                          </a:solidFill>
                          <a:latin typeface="Times New Roman"/>
                          <a:cs typeface="Times New Roman"/>
                        </a:rPr>
                        <a:t>Hydride</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gn="ctr">
                        <a:lnSpc>
                          <a:spcPts val="1895"/>
                        </a:lnSpc>
                      </a:pPr>
                      <a:r>
                        <a:rPr sz="3600" spc="-15" baseline="-16203" dirty="0">
                          <a:solidFill>
                            <a:srgbClr val="333333"/>
                          </a:solidFill>
                          <a:latin typeface="Times New Roman"/>
                          <a:cs typeface="Times New Roman"/>
                        </a:rPr>
                        <a:t>H</a:t>
                      </a:r>
                      <a:r>
                        <a:rPr sz="1400" spc="-10" dirty="0">
                          <a:solidFill>
                            <a:srgbClr val="333333"/>
                          </a:solidFill>
                          <a:latin typeface="Times New Roman"/>
                          <a:cs typeface="Times New Roman"/>
                        </a:rPr>
                        <a:t>−</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tc>
                  <a:txBody>
                    <a:bodyPr/>
                    <a:lstStyle/>
                    <a:p>
                      <a:pPr>
                        <a:lnSpc>
                          <a:spcPct val="100000"/>
                        </a:lnSpc>
                      </a:pPr>
                      <a:endParaRPr sz="2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19ECE"/>
                    </a:solidFill>
                  </a:tcPr>
                </a:tc>
                <a:extLst>
                  <a:ext uri="{0D108BD9-81ED-4DB2-BD59-A6C34878D82A}">
                    <a16:rowId xmlns:a16="http://schemas.microsoft.com/office/drawing/2014/main" val="10006"/>
                  </a:ext>
                </a:extLst>
              </a:tr>
              <a:tr h="568537">
                <a:tc>
                  <a:txBody>
                    <a:bodyPr/>
                    <a:lstStyle/>
                    <a:p>
                      <a:pPr marL="260350">
                        <a:lnSpc>
                          <a:spcPts val="2620"/>
                        </a:lnSpc>
                      </a:pPr>
                      <a:r>
                        <a:rPr sz="2400" dirty="0">
                          <a:solidFill>
                            <a:srgbClr val="333333"/>
                          </a:solidFill>
                          <a:latin typeface="Times New Roman"/>
                          <a:cs typeface="Times New Roman"/>
                        </a:rPr>
                        <a:t>Iron(II)</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marL="1270" algn="ctr">
                        <a:lnSpc>
                          <a:spcPts val="1900"/>
                        </a:lnSpc>
                      </a:pPr>
                      <a:r>
                        <a:rPr sz="3600" spc="-7" baseline="-16203" dirty="0">
                          <a:solidFill>
                            <a:srgbClr val="333333"/>
                          </a:solidFill>
                          <a:latin typeface="Times New Roman"/>
                          <a:cs typeface="Times New Roman"/>
                        </a:rPr>
                        <a:t>Fe</a:t>
                      </a:r>
                      <a:r>
                        <a:rPr sz="1400" spc="-5" dirty="0">
                          <a:solidFill>
                            <a:srgbClr val="333333"/>
                          </a:solidFill>
                          <a:latin typeface="Times New Roman"/>
                          <a:cs typeface="Times New Roman"/>
                        </a:rPr>
                        <a:t>2+</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algn="ctr">
                        <a:lnSpc>
                          <a:spcPts val="2620"/>
                        </a:lnSpc>
                      </a:pPr>
                      <a:r>
                        <a:rPr sz="2400" dirty="0">
                          <a:solidFill>
                            <a:srgbClr val="333333"/>
                          </a:solidFill>
                          <a:latin typeface="Times New Roman"/>
                          <a:cs typeface="Times New Roman"/>
                        </a:rPr>
                        <a:t>2</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algn="ctr">
                        <a:lnSpc>
                          <a:spcPts val="2620"/>
                        </a:lnSpc>
                      </a:pPr>
                      <a:r>
                        <a:rPr sz="2400" dirty="0">
                          <a:solidFill>
                            <a:srgbClr val="333333"/>
                          </a:solidFill>
                          <a:latin typeface="Times New Roman"/>
                          <a:cs typeface="Times New Roman"/>
                        </a:rPr>
                        <a:t>Hydrogen</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tc>
                  <a:txBody>
                    <a:bodyPr/>
                    <a:lstStyle/>
                    <a:p>
                      <a:pPr>
                        <a:lnSpc>
                          <a:spcPct val="100000"/>
                        </a:lnSpc>
                      </a:pPr>
                      <a:endParaRPr sz="26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635" algn="ctr">
                        <a:lnSpc>
                          <a:spcPts val="2620"/>
                        </a:lnSpc>
                      </a:pPr>
                      <a:r>
                        <a:rPr sz="2400" dirty="0">
                          <a:solidFill>
                            <a:srgbClr val="333333"/>
                          </a:solidFill>
                          <a:latin typeface="Times New Roman"/>
                          <a:cs typeface="Times New Roman"/>
                        </a:rPr>
                        <a:t>1</a:t>
                      </a: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719ECE"/>
                    </a:solidFill>
                  </a:tcPr>
                </a:tc>
                <a:extLst>
                  <a:ext uri="{0D108BD9-81ED-4DB2-BD59-A6C34878D82A}">
                    <a16:rowId xmlns:a16="http://schemas.microsoft.com/office/drawing/2014/main" val="10007"/>
                  </a:ext>
                </a:extLst>
              </a:tr>
            </a:tbl>
          </a:graphicData>
        </a:graphic>
      </p:graphicFrame>
      <p:sp>
        <p:nvSpPr>
          <p:cNvPr id="142" name="object 142"/>
          <p:cNvSpPr/>
          <p:nvPr/>
        </p:nvSpPr>
        <p:spPr>
          <a:xfrm>
            <a:off x="6096000" y="1447800"/>
            <a:ext cx="1219200" cy="1143000"/>
          </a:xfrm>
          <a:prstGeom prst="rect">
            <a:avLst/>
          </a:prstGeom>
          <a:blipFill>
            <a:blip r:embed="rId3" cstate="print"/>
            <a:stretch>
              <a:fillRect/>
            </a:stretch>
          </a:blipFill>
        </p:spPr>
        <p:txBody>
          <a:bodyPr wrap="square" lIns="0" tIns="0" rIns="0" bIns="0" rtlCol="0"/>
          <a:lstStyle/>
          <a:p>
            <a:endParaRPr/>
          </a:p>
        </p:txBody>
      </p:sp>
      <p:sp>
        <p:nvSpPr>
          <p:cNvPr id="143" name="object 143"/>
          <p:cNvSpPr/>
          <p:nvPr/>
        </p:nvSpPr>
        <p:spPr>
          <a:xfrm>
            <a:off x="1676400" y="2667000"/>
            <a:ext cx="1447800" cy="1066800"/>
          </a:xfrm>
          <a:prstGeom prst="rect">
            <a:avLst/>
          </a:prstGeom>
          <a:blipFill>
            <a:blip r:embed="rId4" cstate="print"/>
            <a:stretch>
              <a:fillRect/>
            </a:stretch>
          </a:blipFill>
        </p:spPr>
        <p:txBody>
          <a:bodyPr wrap="square" lIns="0" tIns="0" rIns="0" bIns="0" rtlCol="0"/>
          <a:lstStyle/>
          <a:p>
            <a:endParaRPr/>
          </a:p>
        </p:txBody>
      </p:sp>
      <p:sp>
        <p:nvSpPr>
          <p:cNvPr id="144" name="object 144"/>
          <p:cNvSpPr/>
          <p:nvPr/>
        </p:nvSpPr>
        <p:spPr>
          <a:xfrm>
            <a:off x="6096000" y="3810000"/>
            <a:ext cx="1219200" cy="543560"/>
          </a:xfrm>
          <a:prstGeom prst="rect">
            <a:avLst/>
          </a:prstGeom>
          <a:blipFill>
            <a:blip r:embed="rId4" cstate="print"/>
            <a:stretch>
              <a:fillRect/>
            </a:stretch>
          </a:blipFill>
        </p:spPr>
        <p:txBody>
          <a:bodyPr wrap="square" lIns="0" tIns="0" rIns="0" bIns="0" rtlCol="0"/>
          <a:lstStyle/>
          <a:p>
            <a:endParaRPr/>
          </a:p>
        </p:txBody>
      </p:sp>
      <p:sp>
        <p:nvSpPr>
          <p:cNvPr id="145" name="object 145"/>
          <p:cNvSpPr/>
          <p:nvPr/>
        </p:nvSpPr>
        <p:spPr>
          <a:xfrm>
            <a:off x="6400800" y="5943600"/>
            <a:ext cx="697229" cy="38608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ransition>
    <p:blinds/>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1066800"/>
            <a:ext cx="8153400" cy="3502434"/>
          </a:xfrm>
          <a:prstGeom prst="rect">
            <a:avLst/>
          </a:prstGeom>
        </p:spPr>
        <p:txBody>
          <a:bodyPr vert="horz" wrap="square" lIns="0" tIns="13335" rIns="0" bIns="0" rtlCol="0">
            <a:spAutoFit/>
          </a:bodyPr>
          <a:lstStyle/>
          <a:p>
            <a:pPr marL="166370" marR="30480" indent="-128270">
              <a:lnSpc>
                <a:spcPct val="137300"/>
              </a:lnSpc>
              <a:spcBef>
                <a:spcPts val="105"/>
              </a:spcBef>
              <a:tabLst>
                <a:tab pos="5297170" algn="l"/>
              </a:tabLst>
            </a:pPr>
            <a:r>
              <a:rPr lang="en-IN" sz="2625" b="1" spc="-75" baseline="-4761" dirty="0">
                <a:solidFill>
                  <a:srgbClr val="30B5FC"/>
                </a:solidFill>
                <a:latin typeface="Symbol"/>
                <a:cs typeface="Arial"/>
              </a:rPr>
              <a:t> </a:t>
            </a:r>
            <a:r>
              <a:rPr lang="en-IN" sz="2625" b="1" spc="-75" dirty="0">
                <a:solidFill>
                  <a:srgbClr val="30B5FC"/>
                </a:solidFill>
                <a:latin typeface="Symbol"/>
                <a:cs typeface="Arial"/>
              </a:rPr>
              <a:t> </a:t>
            </a:r>
            <a:r>
              <a:rPr sz="2800" b="1">
                <a:cs typeface="Arial"/>
              </a:rPr>
              <a:t>In </a:t>
            </a:r>
            <a:r>
              <a:rPr sz="2800" b="1" dirty="0">
                <a:cs typeface="Arial"/>
              </a:rPr>
              <a:t>the  5</a:t>
            </a:r>
            <a:r>
              <a:rPr sz="2800" b="1" baseline="27777" dirty="0">
                <a:cs typeface="Arial"/>
              </a:rPr>
              <a:t>th    </a:t>
            </a:r>
            <a:r>
              <a:rPr sz="2800" b="1" dirty="0">
                <a:cs typeface="Arial"/>
              </a:rPr>
              <a:t>century  people   pondered  further  on    the  </a:t>
            </a:r>
            <a:r>
              <a:rPr sz="2800" b="1">
                <a:cs typeface="Arial"/>
              </a:rPr>
              <a:t>nature  of</a:t>
            </a:r>
            <a:r>
              <a:rPr lang="en-IN" sz="2800" b="1" dirty="0">
                <a:cs typeface="Arial"/>
              </a:rPr>
              <a:t> </a:t>
            </a:r>
            <a:r>
              <a:rPr sz="2800" b="1">
                <a:cs typeface="Arial"/>
              </a:rPr>
              <a:t>the </a:t>
            </a:r>
            <a:r>
              <a:rPr sz="2800" b="1" dirty="0">
                <a:cs typeface="Arial"/>
              </a:rPr>
              <a:t>primitive elements  and thought the there must be things that are still smaller something which is  common in every substance this made them think deeper and discover the presence  of ultimate smallest particle the ‘ </a:t>
            </a:r>
            <a:r>
              <a:rPr sz="2800" b="1" u="heavy" dirty="0">
                <a:uFill>
                  <a:solidFill>
                    <a:srgbClr val="063D86"/>
                  </a:solidFill>
                </a:uFill>
                <a:cs typeface="Arial"/>
              </a:rPr>
              <a:t>Atom</a:t>
            </a:r>
            <a:r>
              <a:rPr sz="2800" b="1" dirty="0">
                <a:cs typeface="Arial"/>
              </a:rPr>
              <a:t>’.</a:t>
            </a:r>
            <a:endParaRPr sz="2800">
              <a:cs typeface="Arial"/>
            </a:endParaRPr>
          </a:p>
        </p:txBody>
      </p:sp>
    </p:spTree>
  </p:cSld>
  <p:clrMapOvr>
    <a:masterClrMapping/>
  </p:clrMapOvr>
  <p:transition>
    <p:blinds/>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9400" y="304800"/>
            <a:ext cx="8488680" cy="4486741"/>
          </a:xfrm>
          <a:prstGeom prst="rect">
            <a:avLst/>
          </a:prstGeom>
        </p:spPr>
        <p:txBody>
          <a:bodyPr vert="horz" wrap="square" lIns="0" tIns="12700" rIns="0" bIns="0" rtlCol="0">
            <a:spAutoFit/>
          </a:bodyPr>
          <a:lstStyle/>
          <a:p>
            <a:pPr marL="218440" indent="-154940">
              <a:lnSpc>
                <a:spcPct val="100000"/>
              </a:lnSpc>
              <a:spcBef>
                <a:spcPts val="100"/>
              </a:spcBef>
              <a:buClr>
                <a:srgbClr val="30B5FC"/>
              </a:buClr>
              <a:tabLst>
                <a:tab pos="218440" algn="l"/>
              </a:tabLst>
            </a:pPr>
            <a:r>
              <a:rPr lang="en-IN" b="1" dirty="0">
                <a:cs typeface="Times New Roman"/>
              </a:rPr>
              <a:t>  </a:t>
            </a:r>
            <a:r>
              <a:rPr b="1">
                <a:cs typeface="Times New Roman"/>
              </a:rPr>
              <a:t>While </a:t>
            </a:r>
            <a:r>
              <a:rPr b="1" dirty="0">
                <a:cs typeface="Times New Roman"/>
              </a:rPr>
              <a:t>writing the chemical formula, certain rules need to be kept in mind. These rules are given below:</a:t>
            </a:r>
            <a:endParaRPr>
              <a:cs typeface="Times New Roman"/>
            </a:endParaRPr>
          </a:p>
          <a:p>
            <a:pPr marL="218440" indent="-154940">
              <a:lnSpc>
                <a:spcPct val="100000"/>
              </a:lnSpc>
              <a:spcBef>
                <a:spcPts val="1400"/>
              </a:spcBef>
              <a:buClr>
                <a:srgbClr val="30B5FC"/>
              </a:buClr>
              <a:tabLst>
                <a:tab pos="218440" algn="l"/>
              </a:tabLst>
            </a:pPr>
            <a:r>
              <a:rPr lang="en-IN" b="1" dirty="0">
                <a:cs typeface="Times New Roman"/>
              </a:rPr>
              <a:t>   </a:t>
            </a:r>
            <a:r>
              <a:rPr b="1">
                <a:cs typeface="Times New Roman"/>
              </a:rPr>
              <a:t>The </a:t>
            </a:r>
            <a:r>
              <a:rPr b="1" dirty="0">
                <a:cs typeface="Times New Roman"/>
              </a:rPr>
              <a:t>valencies or charges on the ions must be balanced.</a:t>
            </a:r>
            <a:endParaRPr>
              <a:cs typeface="Times New Roman"/>
            </a:endParaRPr>
          </a:p>
          <a:p>
            <a:pPr marL="218440" marR="55880" indent="-154940">
              <a:lnSpc>
                <a:spcPct val="152600"/>
              </a:lnSpc>
              <a:spcBef>
                <a:spcPts val="400"/>
              </a:spcBef>
              <a:buClr>
                <a:srgbClr val="30B5FC"/>
              </a:buClr>
              <a:tabLst>
                <a:tab pos="218440" algn="l"/>
              </a:tabLst>
            </a:pPr>
            <a:r>
              <a:rPr lang="en-IN" b="1" dirty="0">
                <a:cs typeface="Times New Roman"/>
              </a:rPr>
              <a:t>  </a:t>
            </a:r>
            <a:r>
              <a:rPr b="1">
                <a:cs typeface="Times New Roman"/>
              </a:rPr>
              <a:t>In </a:t>
            </a:r>
            <a:r>
              <a:rPr b="1" dirty="0">
                <a:cs typeface="Times New Roman"/>
              </a:rPr>
              <a:t>case of a compound consisting of a metal and a non-metal, the symbol of the metal is written first. For  example, in calcium chloride (CaCl </a:t>
            </a:r>
            <a:r>
              <a:rPr b="1" baseline="-24691" dirty="0">
                <a:cs typeface="Times New Roman"/>
              </a:rPr>
              <a:t>2</a:t>
            </a:r>
            <a:r>
              <a:rPr b="1" dirty="0">
                <a:cs typeface="Times New Roman"/>
              </a:rPr>
              <a:t>) and zinc sulphide (ZnS), calcium and zinc are metals, so they are</a:t>
            </a:r>
            <a:endParaRPr>
              <a:cs typeface="Times New Roman"/>
            </a:endParaRPr>
          </a:p>
          <a:p>
            <a:pPr marL="218440">
              <a:lnSpc>
                <a:spcPct val="100000"/>
              </a:lnSpc>
              <a:spcBef>
                <a:spcPts val="1000"/>
              </a:spcBef>
            </a:pPr>
            <a:r>
              <a:rPr b="1" dirty="0">
                <a:cs typeface="Times New Roman"/>
              </a:rPr>
              <a:t>written first, whereas chlorine and sulphur are non-metals.</a:t>
            </a:r>
            <a:endParaRPr>
              <a:cs typeface="Times New Roman"/>
            </a:endParaRPr>
          </a:p>
          <a:p>
            <a:pPr marL="218440" marR="302260" indent="-154940">
              <a:lnSpc>
                <a:spcPct val="152300"/>
              </a:lnSpc>
              <a:spcBef>
                <a:spcPts val="405"/>
              </a:spcBef>
              <a:buClr>
                <a:srgbClr val="30B5FC"/>
              </a:buClr>
              <a:tabLst>
                <a:tab pos="218440" algn="l"/>
              </a:tabLst>
            </a:pPr>
            <a:r>
              <a:rPr lang="en-IN" b="1" dirty="0">
                <a:cs typeface="Times New Roman"/>
              </a:rPr>
              <a:t>  </a:t>
            </a:r>
            <a:r>
              <a:rPr b="1">
                <a:cs typeface="Times New Roman"/>
              </a:rPr>
              <a:t>(</a:t>
            </a:r>
            <a:r>
              <a:rPr b="1" dirty="0">
                <a:cs typeface="Times New Roman"/>
              </a:rPr>
              <a:t>iii) In case of compounds consisting of polyatomic ions, the polyatomic ions are enclosed in a bracket  before writing the number to indicate the ratio. For example, in aluminium sulphate [Al </a:t>
            </a:r>
            <a:r>
              <a:rPr b="1" baseline="-24691" dirty="0">
                <a:cs typeface="Times New Roman"/>
              </a:rPr>
              <a:t>2 </a:t>
            </a:r>
            <a:r>
              <a:rPr b="1" dirty="0">
                <a:cs typeface="Times New Roman"/>
              </a:rPr>
              <a:t>(SO </a:t>
            </a:r>
            <a:r>
              <a:rPr b="1" baseline="-24691" dirty="0">
                <a:cs typeface="Times New Roman"/>
              </a:rPr>
              <a:t>4</a:t>
            </a:r>
            <a:r>
              <a:rPr b="1" dirty="0">
                <a:cs typeface="Times New Roman"/>
              </a:rPr>
              <a:t>)</a:t>
            </a:r>
            <a:r>
              <a:rPr b="1" baseline="-24691" dirty="0">
                <a:cs typeface="Times New Roman"/>
              </a:rPr>
              <a:t>3</a:t>
            </a:r>
            <a:r>
              <a:rPr b="1" dirty="0">
                <a:cs typeface="Times New Roman"/>
              </a:rPr>
              <a:t>], the  polyatomic sulphate ion is enclosed in a bracket before writing</a:t>
            </a:r>
            <a:endParaRPr>
              <a:cs typeface="Times New Roman"/>
            </a:endParaRPr>
          </a:p>
        </p:txBody>
      </p:sp>
    </p:spTree>
  </p:cSld>
  <p:clrMapOvr>
    <a:masterClrMapping/>
  </p:clrMapOvr>
  <p:transition>
    <p:blinds/>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49960" y="685800"/>
            <a:ext cx="7221855" cy="4998804"/>
          </a:xfrm>
          <a:prstGeom prst="rect">
            <a:avLst/>
          </a:prstGeom>
        </p:spPr>
        <p:txBody>
          <a:bodyPr vert="horz" wrap="square" lIns="0" tIns="12700" rIns="0" bIns="0" rtlCol="0">
            <a:spAutoFit/>
          </a:bodyPr>
          <a:lstStyle/>
          <a:p>
            <a:pPr marL="285750" marR="5080" indent="-273050">
              <a:lnSpc>
                <a:spcPct val="100000"/>
              </a:lnSpc>
              <a:spcBef>
                <a:spcPts val="100"/>
              </a:spcBef>
              <a:buClr>
                <a:srgbClr val="30B5FC"/>
              </a:buClr>
              <a:tabLst>
                <a:tab pos="364490" algn="l"/>
              </a:tabLst>
            </a:pPr>
            <a:r>
              <a:rPr lang="en-IN" dirty="0"/>
              <a:t>  </a:t>
            </a:r>
            <a:r>
              <a:rPr dirty="0"/>
              <a:t>	</a:t>
            </a:r>
            <a:r>
              <a:rPr sz="3600" dirty="0">
                <a:latin typeface="Arial"/>
                <a:cs typeface="Arial"/>
              </a:rPr>
              <a:t>Compounds composed of two different elements  are called </a:t>
            </a:r>
            <a:r>
              <a:rPr sz="3600" dirty="0">
                <a:latin typeface="Times New Roman"/>
                <a:cs typeface="Times New Roman"/>
              </a:rPr>
              <a:t>binary compounds. </a:t>
            </a:r>
            <a:r>
              <a:rPr sz="3600" dirty="0">
                <a:latin typeface="Arial"/>
                <a:cs typeface="Arial"/>
              </a:rPr>
              <a:t>These are the  simplest compounds. While writing the chemical  formulae for compounds, we first write the  constituent elements and their valencies and then  crossover the valencies of the combining atoms.</a:t>
            </a:r>
            <a:endParaRPr sz="3600">
              <a:latin typeface="Arial"/>
              <a:cs typeface="Arial"/>
            </a:endParaRPr>
          </a:p>
        </p:txBody>
      </p:sp>
    </p:spTree>
  </p:cSld>
  <p:clrMapOvr>
    <a:masterClrMapping/>
  </p:clrMapOvr>
  <p:transition>
    <p:blinds/>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2438400" y="1600200"/>
            <a:ext cx="5765165" cy="3483005"/>
          </a:xfrm>
          <a:prstGeom prst="rect">
            <a:avLst/>
          </a:prstGeom>
        </p:spPr>
        <p:txBody>
          <a:bodyPr vert="horz" wrap="square" lIns="0" tIns="12700" rIns="0" bIns="0" rtlCol="0">
            <a:spAutoFit/>
          </a:bodyPr>
          <a:lstStyle/>
          <a:p>
            <a:pPr marL="50800">
              <a:lnSpc>
                <a:spcPct val="100000"/>
              </a:lnSpc>
              <a:spcBef>
                <a:spcPts val="100"/>
              </a:spcBef>
            </a:pPr>
            <a:r>
              <a:rPr sz="2800" b="1" dirty="0">
                <a:latin typeface="Arial"/>
                <a:cs typeface="Arial"/>
              </a:rPr>
              <a:t>Formula of calcium oxide</a:t>
            </a:r>
            <a:endParaRPr sz="2800">
              <a:latin typeface="Arial"/>
              <a:cs typeface="Arial"/>
            </a:endParaRPr>
          </a:p>
          <a:p>
            <a:pPr marL="50800">
              <a:lnSpc>
                <a:spcPct val="100000"/>
              </a:lnSpc>
              <a:spcBef>
                <a:spcPts val="2490"/>
              </a:spcBef>
            </a:pPr>
            <a:r>
              <a:rPr sz="2800" dirty="0">
                <a:latin typeface="Times New Roman"/>
                <a:cs typeface="Times New Roman"/>
              </a:rPr>
              <a:t>Symbol Ca O</a:t>
            </a:r>
            <a:endParaRPr sz="2800">
              <a:latin typeface="Times New Roman"/>
              <a:cs typeface="Times New Roman"/>
            </a:endParaRPr>
          </a:p>
          <a:p>
            <a:pPr>
              <a:lnSpc>
                <a:spcPct val="100000"/>
              </a:lnSpc>
            </a:pPr>
            <a:endParaRPr sz="2800">
              <a:latin typeface="Times New Roman"/>
              <a:cs typeface="Times New Roman"/>
            </a:endParaRPr>
          </a:p>
          <a:p>
            <a:pPr marL="50800">
              <a:lnSpc>
                <a:spcPct val="100000"/>
              </a:lnSpc>
              <a:spcBef>
                <a:spcPts val="1889"/>
              </a:spcBef>
            </a:pPr>
            <a:r>
              <a:rPr sz="2800">
                <a:latin typeface="Times New Roman"/>
                <a:cs typeface="Times New Roman"/>
              </a:rPr>
              <a:t>Charge </a:t>
            </a:r>
            <a:r>
              <a:rPr sz="2800" dirty="0">
                <a:latin typeface="Times New Roman"/>
                <a:cs typeface="Times New Roman"/>
              </a:rPr>
              <a:t>2+ 2−</a:t>
            </a:r>
            <a:endParaRPr sz="2800">
              <a:latin typeface="Times New Roman"/>
              <a:cs typeface="Times New Roman"/>
            </a:endParaRPr>
          </a:p>
          <a:p>
            <a:pPr marL="50800">
              <a:lnSpc>
                <a:spcPct val="100000"/>
              </a:lnSpc>
              <a:spcBef>
                <a:spcPts val="2480"/>
              </a:spcBef>
            </a:pPr>
            <a:r>
              <a:rPr sz="2800" dirty="0">
                <a:latin typeface="Times New Roman"/>
                <a:cs typeface="Times New Roman"/>
              </a:rPr>
              <a:t>Thus, the chemical formula of calcium oxide is CaO.</a:t>
            </a:r>
            <a:r>
              <a:rPr sz="2400" baseline="-24305" dirty="0">
                <a:latin typeface="Times New Roman"/>
                <a:cs typeface="Times New Roman"/>
              </a:rPr>
              <a:t>.</a:t>
            </a:r>
            <a:endParaRPr sz="2400" baseline="-24305">
              <a:latin typeface="Times New Roman"/>
              <a:cs typeface="Times New Roman"/>
            </a:endParaRPr>
          </a:p>
        </p:txBody>
      </p:sp>
      <p:sp>
        <p:nvSpPr>
          <p:cNvPr id="12" name="object 12"/>
          <p:cNvSpPr txBox="1">
            <a:spLocks noGrp="1"/>
          </p:cNvSpPr>
          <p:nvPr>
            <p:ph type="title"/>
          </p:nvPr>
        </p:nvSpPr>
        <p:spPr>
          <a:xfrm>
            <a:off x="2462529" y="615950"/>
            <a:ext cx="4213225" cy="695960"/>
          </a:xfrm>
          <a:prstGeom prst="rect">
            <a:avLst/>
          </a:prstGeom>
        </p:spPr>
        <p:txBody>
          <a:bodyPr vert="horz" wrap="square" lIns="0" tIns="12700" rIns="0" bIns="0" rtlCol="0">
            <a:spAutoFit/>
          </a:bodyPr>
          <a:lstStyle/>
          <a:p>
            <a:pPr marL="12700">
              <a:lnSpc>
                <a:spcPct val="100000"/>
              </a:lnSpc>
              <a:spcBef>
                <a:spcPts val="100"/>
              </a:spcBef>
            </a:pPr>
            <a:r>
              <a:rPr spc="-150">
                <a:solidFill>
                  <a:srgbClr val="7030A0"/>
                </a:solidFill>
              </a:rPr>
              <a:t>For</a:t>
            </a:r>
            <a:r>
              <a:rPr spc="-325">
                <a:solidFill>
                  <a:srgbClr val="7030A0"/>
                </a:solidFill>
              </a:rPr>
              <a:t> </a:t>
            </a:r>
            <a:r>
              <a:rPr spc="-85">
                <a:solidFill>
                  <a:srgbClr val="7030A0"/>
                </a:solidFill>
              </a:rPr>
              <a:t>exampl</a:t>
            </a:r>
            <a:r>
              <a:rPr lang="en-IN" spc="-85" dirty="0">
                <a:solidFill>
                  <a:srgbClr val="7030A0"/>
                </a:solidFill>
              </a:rPr>
              <a:t>e</a:t>
            </a:r>
            <a:endParaRPr spc="-85" dirty="0">
              <a:solidFill>
                <a:srgbClr val="7030A0"/>
              </a:solidFill>
            </a:endParaRPr>
          </a:p>
        </p:txBody>
      </p:sp>
      <p:sp>
        <p:nvSpPr>
          <p:cNvPr id="13" name="object 13"/>
          <p:cNvSpPr/>
          <p:nvPr/>
        </p:nvSpPr>
        <p:spPr>
          <a:xfrm>
            <a:off x="4876800" y="2286000"/>
            <a:ext cx="720090" cy="68199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blinds/>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304800" y="1524000"/>
            <a:ext cx="8534400" cy="3952429"/>
          </a:xfrm>
          <a:prstGeom prst="rect">
            <a:avLst/>
          </a:prstGeom>
        </p:spPr>
        <p:txBody>
          <a:bodyPr vert="horz" wrap="square" lIns="0" tIns="12065" rIns="0" bIns="0" rtlCol="0">
            <a:spAutoFit/>
          </a:bodyPr>
          <a:lstStyle/>
          <a:p>
            <a:pPr marL="111125" marR="5080" indent="-99060">
              <a:lnSpc>
                <a:spcPct val="155700"/>
              </a:lnSpc>
              <a:spcBef>
                <a:spcPts val="95"/>
              </a:spcBef>
            </a:pPr>
            <a:r>
              <a:rPr sz="1600" spc="5" dirty="0">
                <a:uFill>
                  <a:solidFill>
                    <a:srgbClr val="7FD0FC"/>
                  </a:solidFill>
                </a:uFill>
                <a:latin typeface="Times New Roman"/>
                <a:cs typeface="Times New Roman"/>
              </a:rPr>
              <a:t> </a:t>
            </a:r>
            <a:r>
              <a:rPr sz="1600" spc="-25" dirty="0">
                <a:uFill>
                  <a:solidFill>
                    <a:srgbClr val="7FD0FC"/>
                  </a:solidFill>
                </a:uFill>
                <a:latin typeface="Times New Roman"/>
                <a:cs typeface="Times New Roman"/>
              </a:rPr>
              <a:t> </a:t>
            </a:r>
            <a:r>
              <a:rPr dirty="0">
                <a:uFill>
                  <a:solidFill>
                    <a:srgbClr val="7FD0FC"/>
                  </a:solidFill>
                </a:uFill>
                <a:cs typeface="Times New Roman"/>
              </a:rPr>
              <a:t>An atom contains three typ</a:t>
            </a:r>
            <a:r>
              <a:rPr dirty="0">
                <a:uFill>
                  <a:solidFill>
                    <a:srgbClr val="80D1FC"/>
                  </a:solidFill>
                </a:uFill>
                <a:cs typeface="Times New Roman"/>
              </a:rPr>
              <a:t>e</a:t>
            </a:r>
            <a:r>
              <a:rPr dirty="0">
                <a:cs typeface="Times New Roman"/>
              </a:rPr>
              <a:t>s of particles i.</a:t>
            </a:r>
            <a:r>
              <a:rPr u="heavy" dirty="0">
                <a:uFill>
                  <a:solidFill>
                    <a:srgbClr val="80D1FC"/>
                  </a:solidFill>
                </a:uFill>
                <a:cs typeface="Times New Roman"/>
              </a:rPr>
              <a:t>e</a:t>
            </a:r>
            <a:r>
              <a:rPr dirty="0">
                <a:cs typeface="Times New Roman"/>
              </a:rPr>
              <a:t>. </a:t>
            </a:r>
            <a:r>
              <a:rPr dirty="0">
                <a:cs typeface="Arial"/>
              </a:rPr>
              <a:t>electrons, protons </a:t>
            </a:r>
            <a:r>
              <a:rPr dirty="0">
                <a:uFill>
                  <a:solidFill>
                    <a:srgbClr val="7FD0FC"/>
                  </a:solidFill>
                </a:uFill>
                <a:cs typeface="Times New Roman"/>
              </a:rPr>
              <a:t>, and </a:t>
            </a:r>
            <a:r>
              <a:rPr dirty="0">
                <a:uFill>
                  <a:solidFill>
                    <a:srgbClr val="7FD0FC"/>
                  </a:solidFill>
                </a:uFill>
                <a:cs typeface="Arial"/>
              </a:rPr>
              <a:t>neutrons</a:t>
            </a:r>
            <a:r>
              <a:rPr dirty="0">
                <a:cs typeface="Arial"/>
              </a:rPr>
              <a:t> </a:t>
            </a:r>
            <a:r>
              <a:rPr dirty="0">
                <a:uFill>
                  <a:solidFill>
                    <a:srgbClr val="7FD0FC"/>
                  </a:solidFill>
                </a:uFill>
                <a:cs typeface="Times New Roman"/>
              </a:rPr>
              <a:t>. Out of these three particl</a:t>
            </a:r>
            <a:r>
              <a:rPr dirty="0">
                <a:uFill>
                  <a:solidFill>
                    <a:srgbClr val="80D1FC"/>
                  </a:solidFill>
                </a:uFill>
                <a:cs typeface="Times New Roman"/>
              </a:rPr>
              <a:t>es</a:t>
            </a:r>
            <a:r>
              <a:rPr dirty="0">
                <a:cs typeface="Times New Roman"/>
              </a:rPr>
              <a:t>, t</a:t>
            </a:r>
            <a:r>
              <a:rPr dirty="0">
                <a:uFill>
                  <a:solidFill>
                    <a:srgbClr val="80D1FC"/>
                  </a:solidFill>
                </a:uFill>
                <a:cs typeface="Times New Roman"/>
              </a:rPr>
              <a:t>h</a:t>
            </a:r>
            <a:r>
              <a:rPr dirty="0">
                <a:cs typeface="Times New Roman"/>
              </a:rPr>
              <a:t>e mass of electrons is  negligible as compared to that of protons and neutrons. Thus, the mass of an atom is equal to the mass of the total number of neutrons  and protons present in it.</a:t>
            </a:r>
            <a:endParaRPr>
              <a:cs typeface="Times New Roman"/>
            </a:endParaRPr>
          </a:p>
          <a:p>
            <a:pPr marL="111125" marR="86995">
              <a:lnSpc>
                <a:spcPct val="155900"/>
              </a:lnSpc>
              <a:spcBef>
                <a:spcPts val="395"/>
              </a:spcBef>
            </a:pPr>
            <a:r>
              <a:rPr dirty="0">
                <a:cs typeface="Times New Roman"/>
              </a:rPr>
              <a:t>Molecules are formed when two or more atoms combine chemically in a fixed proportion.</a:t>
            </a:r>
            <a:r>
              <a:rPr dirty="0">
                <a:cs typeface="Arial"/>
              </a:rPr>
              <a:t>The molecular mass of a substance is  the sum of the atomic masses of all the atoms present in a molecule of that substance.</a:t>
            </a:r>
            <a:r>
              <a:rPr b="1" dirty="0">
                <a:cs typeface="Arial"/>
              </a:rPr>
              <a:t> </a:t>
            </a:r>
            <a:r>
              <a:rPr dirty="0">
                <a:cs typeface="Times New Roman"/>
              </a:rPr>
              <a:t>This is also called the  relative molecular mass and its unit is atomic mass unit (u). </a:t>
            </a:r>
            <a:r>
              <a:rPr dirty="0">
                <a:cs typeface="Arial"/>
              </a:rPr>
              <a:t>Hence, to calculate the mass of molecules i.e. to calculate  the molecular mass, the mass of all the atoms present in it are added .</a:t>
            </a:r>
            <a:endParaRPr>
              <a:cs typeface="Arial"/>
            </a:endParaRPr>
          </a:p>
        </p:txBody>
      </p:sp>
      <p:sp>
        <p:nvSpPr>
          <p:cNvPr id="10" name="object 10"/>
          <p:cNvSpPr txBox="1">
            <a:spLocks noGrp="1"/>
          </p:cNvSpPr>
          <p:nvPr>
            <p:ph type="title"/>
          </p:nvPr>
        </p:nvSpPr>
        <p:spPr>
          <a:xfrm>
            <a:off x="981710" y="281940"/>
            <a:ext cx="7122159" cy="566822"/>
          </a:xfrm>
          <a:prstGeom prst="rect">
            <a:avLst/>
          </a:prstGeom>
        </p:spPr>
        <p:txBody>
          <a:bodyPr vert="horz" wrap="square" lIns="0" tIns="12700" rIns="0" bIns="0" rtlCol="0">
            <a:spAutoFit/>
          </a:bodyPr>
          <a:lstStyle/>
          <a:p>
            <a:pPr marL="12700">
              <a:lnSpc>
                <a:spcPct val="100000"/>
              </a:lnSpc>
              <a:spcBef>
                <a:spcPts val="100"/>
              </a:spcBef>
              <a:tabLst>
                <a:tab pos="760095" algn="l"/>
                <a:tab pos="4201160" algn="l"/>
                <a:tab pos="6014085" algn="l"/>
              </a:tabLst>
            </a:pPr>
            <a:r>
              <a:rPr sz="3600" i="1" spc="300" dirty="0">
                <a:solidFill>
                  <a:srgbClr val="7030A0"/>
                </a:solidFill>
                <a:latin typeface="+mj-lt"/>
                <a:cs typeface="Times New Roman"/>
              </a:rPr>
              <a:t>6</a:t>
            </a:r>
            <a:r>
              <a:rPr sz="3600" i="1" spc="215" dirty="0">
                <a:solidFill>
                  <a:srgbClr val="7030A0"/>
                </a:solidFill>
                <a:latin typeface="+mj-lt"/>
                <a:cs typeface="Times New Roman"/>
              </a:rPr>
              <a:t>.</a:t>
            </a:r>
            <a:r>
              <a:rPr sz="3600" i="1">
                <a:solidFill>
                  <a:srgbClr val="7030A0"/>
                </a:solidFill>
                <a:latin typeface="+mj-lt"/>
                <a:cs typeface="Times New Roman"/>
              </a:rPr>
              <a:t>	</a:t>
            </a:r>
            <a:r>
              <a:rPr sz="3600" i="1" spc="1390">
                <a:solidFill>
                  <a:srgbClr val="7030A0"/>
                </a:solidFill>
                <a:latin typeface="+mj-lt"/>
                <a:cs typeface="Times New Roman"/>
              </a:rPr>
              <a:t>M</a:t>
            </a:r>
            <a:r>
              <a:rPr sz="3600" i="1" spc="865">
                <a:solidFill>
                  <a:srgbClr val="7030A0"/>
                </a:solidFill>
                <a:latin typeface="+mj-lt"/>
                <a:cs typeface="Times New Roman"/>
              </a:rPr>
              <a:t>o</a:t>
            </a:r>
            <a:r>
              <a:rPr sz="3600" i="1" spc="315">
                <a:solidFill>
                  <a:srgbClr val="7030A0"/>
                </a:solidFill>
                <a:latin typeface="+mj-lt"/>
                <a:cs typeface="Times New Roman"/>
              </a:rPr>
              <a:t>l</a:t>
            </a:r>
            <a:r>
              <a:rPr sz="3600" i="1" spc="865">
                <a:solidFill>
                  <a:srgbClr val="7030A0"/>
                </a:solidFill>
                <a:latin typeface="+mj-lt"/>
                <a:cs typeface="Times New Roman"/>
              </a:rPr>
              <a:t>e</a:t>
            </a:r>
            <a:r>
              <a:rPr sz="3600" i="1" spc="1060">
                <a:solidFill>
                  <a:srgbClr val="7030A0"/>
                </a:solidFill>
                <a:latin typeface="+mj-lt"/>
                <a:cs typeface="Times New Roman"/>
              </a:rPr>
              <a:t>c</a:t>
            </a:r>
            <a:r>
              <a:rPr sz="3600" i="1" spc="1010">
                <a:solidFill>
                  <a:srgbClr val="7030A0"/>
                </a:solidFill>
                <a:latin typeface="+mj-lt"/>
                <a:cs typeface="Times New Roman"/>
              </a:rPr>
              <a:t>u</a:t>
            </a:r>
            <a:r>
              <a:rPr sz="3600" i="1" spc="315">
                <a:solidFill>
                  <a:srgbClr val="7030A0"/>
                </a:solidFill>
                <a:latin typeface="+mj-lt"/>
                <a:cs typeface="Times New Roman"/>
              </a:rPr>
              <a:t>l</a:t>
            </a:r>
            <a:r>
              <a:rPr sz="3600" i="1" spc="580">
                <a:solidFill>
                  <a:srgbClr val="7030A0"/>
                </a:solidFill>
                <a:latin typeface="+mj-lt"/>
                <a:cs typeface="Times New Roman"/>
              </a:rPr>
              <a:t>a</a:t>
            </a:r>
            <a:r>
              <a:rPr sz="3600" i="1" spc="250">
                <a:solidFill>
                  <a:srgbClr val="7030A0"/>
                </a:solidFill>
                <a:latin typeface="+mj-lt"/>
                <a:cs typeface="Times New Roman"/>
              </a:rPr>
              <a:t>r</a:t>
            </a:r>
            <a:r>
              <a:rPr lang="en-IN" sz="3600" i="1" spc="250" dirty="0">
                <a:solidFill>
                  <a:srgbClr val="7030A0"/>
                </a:solidFill>
                <a:latin typeface="+mj-lt"/>
                <a:cs typeface="Times New Roman"/>
              </a:rPr>
              <a:t>  </a:t>
            </a:r>
            <a:r>
              <a:rPr sz="3600" i="1" spc="1385">
                <a:solidFill>
                  <a:srgbClr val="7030A0"/>
                </a:solidFill>
                <a:latin typeface="+mj-lt"/>
                <a:cs typeface="Times New Roman"/>
              </a:rPr>
              <a:t>M</a:t>
            </a:r>
            <a:r>
              <a:rPr sz="3600" i="1" spc="580">
                <a:solidFill>
                  <a:srgbClr val="7030A0"/>
                </a:solidFill>
                <a:latin typeface="+mj-lt"/>
                <a:cs typeface="Times New Roman"/>
              </a:rPr>
              <a:t>a</a:t>
            </a:r>
            <a:r>
              <a:rPr sz="3600" i="1" spc="660">
                <a:solidFill>
                  <a:srgbClr val="7030A0"/>
                </a:solidFill>
                <a:latin typeface="+mj-lt"/>
                <a:cs typeface="Times New Roman"/>
              </a:rPr>
              <a:t>s</a:t>
            </a:r>
            <a:r>
              <a:rPr sz="3600" i="1" spc="290">
                <a:solidFill>
                  <a:srgbClr val="7030A0"/>
                </a:solidFill>
                <a:latin typeface="+mj-lt"/>
                <a:cs typeface="Times New Roman"/>
              </a:rPr>
              <a:t>s</a:t>
            </a:r>
            <a:r>
              <a:rPr lang="en-IN" sz="3600" i="1" spc="290" dirty="0">
                <a:solidFill>
                  <a:srgbClr val="7030A0"/>
                </a:solidFill>
                <a:latin typeface="+mj-lt"/>
                <a:cs typeface="Times New Roman"/>
              </a:rPr>
              <a:t>  </a:t>
            </a:r>
            <a:r>
              <a:rPr sz="3600" i="1" spc="580">
                <a:solidFill>
                  <a:srgbClr val="7030A0"/>
                </a:solidFill>
                <a:latin typeface="+mj-lt"/>
                <a:cs typeface="Times New Roman"/>
              </a:rPr>
              <a:t>a</a:t>
            </a:r>
            <a:r>
              <a:rPr sz="3600" i="1" spc="790">
                <a:solidFill>
                  <a:srgbClr val="7030A0"/>
                </a:solidFill>
                <a:latin typeface="+mj-lt"/>
                <a:cs typeface="Times New Roman"/>
              </a:rPr>
              <a:t>n</a:t>
            </a:r>
            <a:r>
              <a:rPr sz="3600" i="1" spc="635">
                <a:solidFill>
                  <a:srgbClr val="7030A0"/>
                </a:solidFill>
                <a:latin typeface="+mj-lt"/>
                <a:cs typeface="Times New Roman"/>
              </a:rPr>
              <a:t>d</a:t>
            </a:r>
            <a:endParaRPr sz="3600" i="1" spc="635" dirty="0">
              <a:solidFill>
                <a:srgbClr val="7030A0"/>
              </a:solidFill>
              <a:latin typeface="+mj-lt"/>
              <a:cs typeface="Times New Roman"/>
            </a:endParaRPr>
          </a:p>
        </p:txBody>
      </p:sp>
      <p:sp>
        <p:nvSpPr>
          <p:cNvPr id="12" name="object 12"/>
          <p:cNvSpPr txBox="1"/>
          <p:nvPr/>
        </p:nvSpPr>
        <p:spPr>
          <a:xfrm>
            <a:off x="1579880" y="762000"/>
            <a:ext cx="5927725" cy="566822"/>
          </a:xfrm>
          <a:prstGeom prst="rect">
            <a:avLst/>
          </a:prstGeom>
        </p:spPr>
        <p:txBody>
          <a:bodyPr vert="horz" wrap="square" lIns="0" tIns="12700" rIns="0" bIns="0" rtlCol="0">
            <a:spAutoFit/>
          </a:bodyPr>
          <a:lstStyle/>
          <a:p>
            <a:pPr marL="12700">
              <a:lnSpc>
                <a:spcPct val="100000"/>
              </a:lnSpc>
              <a:spcBef>
                <a:spcPts val="100"/>
              </a:spcBef>
              <a:tabLst>
                <a:tab pos="2727960" algn="l"/>
                <a:tab pos="4362450" algn="l"/>
              </a:tabLst>
            </a:pPr>
            <a:r>
              <a:rPr lang="en-IN" sz="3600" i="1" spc="100" dirty="0">
                <a:solidFill>
                  <a:srgbClr val="7030A0"/>
                </a:solidFill>
                <a:latin typeface="+mj-lt"/>
                <a:cs typeface="Times New Roman"/>
              </a:rPr>
              <a:t>    </a:t>
            </a:r>
            <a:r>
              <a:rPr sz="3600" i="1" spc="100">
                <a:solidFill>
                  <a:srgbClr val="7030A0"/>
                </a:solidFill>
                <a:latin typeface="+mj-lt"/>
                <a:cs typeface="Times New Roman"/>
              </a:rPr>
              <a:t>F</a:t>
            </a:r>
            <a:r>
              <a:rPr sz="3600" i="1" spc="865">
                <a:solidFill>
                  <a:srgbClr val="7030A0"/>
                </a:solidFill>
                <a:latin typeface="+mj-lt"/>
                <a:cs typeface="Times New Roman"/>
              </a:rPr>
              <a:t>o</a:t>
            </a:r>
            <a:r>
              <a:rPr sz="3600" i="1" spc="620">
                <a:solidFill>
                  <a:srgbClr val="7030A0"/>
                </a:solidFill>
                <a:latin typeface="+mj-lt"/>
                <a:cs typeface="Times New Roman"/>
              </a:rPr>
              <a:t>r</a:t>
            </a:r>
            <a:r>
              <a:rPr sz="3600" i="1" spc="770">
                <a:solidFill>
                  <a:srgbClr val="7030A0"/>
                </a:solidFill>
                <a:latin typeface="+mj-lt"/>
                <a:cs typeface="Times New Roman"/>
              </a:rPr>
              <a:t>m</a:t>
            </a:r>
            <a:r>
              <a:rPr sz="3600" i="1" spc="1000">
                <a:solidFill>
                  <a:srgbClr val="7030A0"/>
                </a:solidFill>
                <a:latin typeface="+mj-lt"/>
                <a:cs typeface="Times New Roman"/>
              </a:rPr>
              <a:t>u</a:t>
            </a:r>
            <a:r>
              <a:rPr sz="3600" i="1" spc="315">
                <a:solidFill>
                  <a:srgbClr val="7030A0"/>
                </a:solidFill>
                <a:latin typeface="+mj-lt"/>
                <a:cs typeface="Times New Roman"/>
              </a:rPr>
              <a:t>l</a:t>
            </a:r>
            <a:r>
              <a:rPr sz="3600" i="1" spc="215">
                <a:solidFill>
                  <a:srgbClr val="7030A0"/>
                </a:solidFill>
                <a:latin typeface="+mj-lt"/>
                <a:cs typeface="Times New Roman"/>
              </a:rPr>
              <a:t>a</a:t>
            </a:r>
            <a:r>
              <a:rPr lang="en-IN" sz="3600" i="1" spc="215" dirty="0">
                <a:solidFill>
                  <a:srgbClr val="7030A0"/>
                </a:solidFill>
                <a:latin typeface="+mj-lt"/>
                <a:cs typeface="Times New Roman"/>
              </a:rPr>
              <a:t>  </a:t>
            </a:r>
            <a:r>
              <a:rPr sz="3600" i="1" spc="965">
                <a:solidFill>
                  <a:srgbClr val="7030A0"/>
                </a:solidFill>
                <a:latin typeface="+mj-lt"/>
                <a:cs typeface="Times New Roman"/>
              </a:rPr>
              <a:t>U</a:t>
            </a:r>
            <a:r>
              <a:rPr sz="3600" i="1" spc="790">
                <a:solidFill>
                  <a:srgbClr val="7030A0"/>
                </a:solidFill>
                <a:latin typeface="+mj-lt"/>
                <a:cs typeface="Times New Roman"/>
              </a:rPr>
              <a:t>n</a:t>
            </a:r>
            <a:r>
              <a:rPr sz="3600" i="1" spc="370">
                <a:solidFill>
                  <a:srgbClr val="7030A0"/>
                </a:solidFill>
                <a:latin typeface="+mj-lt"/>
                <a:cs typeface="Times New Roman"/>
              </a:rPr>
              <a:t>i</a:t>
            </a:r>
            <a:r>
              <a:rPr sz="3600" i="1" spc="844">
                <a:solidFill>
                  <a:srgbClr val="7030A0"/>
                </a:solidFill>
                <a:latin typeface="+mj-lt"/>
                <a:cs typeface="Times New Roman"/>
              </a:rPr>
              <a:t>t</a:t>
            </a:r>
            <a:r>
              <a:rPr lang="en-IN" sz="3600" i="1" spc="844" dirty="0">
                <a:solidFill>
                  <a:srgbClr val="7030A0"/>
                </a:solidFill>
                <a:latin typeface="+mj-lt"/>
                <a:cs typeface="Times New Roman"/>
              </a:rPr>
              <a:t> </a:t>
            </a:r>
            <a:r>
              <a:rPr sz="3600" i="1" spc="1385">
                <a:solidFill>
                  <a:srgbClr val="7030A0"/>
                </a:solidFill>
                <a:latin typeface="+mj-lt"/>
                <a:cs typeface="Times New Roman"/>
              </a:rPr>
              <a:t>M</a:t>
            </a:r>
            <a:r>
              <a:rPr sz="3600" i="1" spc="585">
                <a:solidFill>
                  <a:srgbClr val="7030A0"/>
                </a:solidFill>
                <a:latin typeface="+mj-lt"/>
                <a:cs typeface="Times New Roman"/>
              </a:rPr>
              <a:t>a</a:t>
            </a:r>
            <a:r>
              <a:rPr sz="3600" i="1" spc="650">
                <a:solidFill>
                  <a:srgbClr val="7030A0"/>
                </a:solidFill>
                <a:latin typeface="+mj-lt"/>
                <a:cs typeface="Times New Roman"/>
              </a:rPr>
              <a:t>s</a:t>
            </a:r>
            <a:r>
              <a:rPr sz="3600" i="1" spc="290">
                <a:solidFill>
                  <a:srgbClr val="7030A0"/>
                </a:solidFill>
                <a:latin typeface="+mj-lt"/>
                <a:cs typeface="Times New Roman"/>
              </a:rPr>
              <a:t>s</a:t>
            </a:r>
            <a:endParaRPr sz="3600">
              <a:solidFill>
                <a:srgbClr val="7030A0"/>
              </a:solidFill>
              <a:latin typeface="+mj-lt"/>
              <a:cs typeface="Times New Roman"/>
            </a:endParaRPr>
          </a:p>
        </p:txBody>
      </p:sp>
    </p:spTree>
  </p:cSld>
  <p:clrMapOvr>
    <a:masterClrMapping/>
  </p:clrMapOvr>
  <p:transition>
    <p:blinds/>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 name="object 135"/>
          <p:cNvSpPr txBox="1"/>
          <p:nvPr/>
        </p:nvSpPr>
        <p:spPr>
          <a:xfrm>
            <a:off x="685799" y="1524000"/>
            <a:ext cx="7465693" cy="3336811"/>
          </a:xfrm>
          <a:prstGeom prst="rect">
            <a:avLst/>
          </a:prstGeom>
        </p:spPr>
        <p:txBody>
          <a:bodyPr vert="horz" wrap="square" lIns="0" tIns="12700" rIns="0" bIns="0" rtlCol="0">
            <a:spAutoFit/>
          </a:bodyPr>
          <a:lstStyle/>
          <a:p>
            <a:pPr marL="12700" marR="109220" indent="71120">
              <a:lnSpc>
                <a:spcPct val="120600"/>
              </a:lnSpc>
              <a:spcBef>
                <a:spcPts val="100"/>
              </a:spcBef>
            </a:pPr>
            <a:r>
              <a:rPr sz="2000" dirty="0">
                <a:cs typeface="Arial"/>
              </a:rPr>
              <a:t>Molecular mass of sodium hydroxide and potassium sulphate.  1) The chemical formula of sodium hydroxide is NaOH</a:t>
            </a:r>
            <a:endParaRPr sz="2000">
              <a:cs typeface="Arial"/>
            </a:endParaRPr>
          </a:p>
          <a:p>
            <a:pPr marL="12700" marR="3526154">
              <a:lnSpc>
                <a:spcPct val="120600"/>
              </a:lnSpc>
            </a:pPr>
            <a:r>
              <a:rPr sz="2000" dirty="0">
                <a:cs typeface="Arial"/>
              </a:rPr>
              <a:t>Atomic mass of Sodium (Na) = 23 u  Atomic mass of Oxygen (O) = 16 u  Atomic mass of Hydrogen (H) = 1 u</a:t>
            </a:r>
            <a:endParaRPr sz="2000">
              <a:cs typeface="Arial"/>
            </a:endParaRPr>
          </a:p>
          <a:p>
            <a:pPr marL="12700" marR="5080">
              <a:lnSpc>
                <a:spcPct val="100000"/>
              </a:lnSpc>
              <a:spcBef>
                <a:spcPts val="620"/>
              </a:spcBef>
            </a:pPr>
            <a:r>
              <a:rPr sz="2000" dirty="0">
                <a:cs typeface="Arial"/>
              </a:rPr>
              <a:t>Since sodium hydroxide molecule contains one atom of sodium,  one atom of oxygen, and one atom of hydrogen.</a:t>
            </a:r>
            <a:endParaRPr sz="2000">
              <a:cs typeface="Arial"/>
            </a:endParaRPr>
          </a:p>
          <a:p>
            <a:pPr marL="12700">
              <a:lnSpc>
                <a:spcPct val="100000"/>
              </a:lnSpc>
              <a:spcBef>
                <a:spcPts val="630"/>
              </a:spcBef>
            </a:pPr>
            <a:r>
              <a:rPr sz="2000" dirty="0">
                <a:cs typeface="Arial"/>
              </a:rPr>
              <a:t>Thus,  the  molecular  mass    of   NaOH   =     23    +     16     </a:t>
            </a:r>
            <a:r>
              <a:rPr sz="2000">
                <a:cs typeface="Arial"/>
              </a:rPr>
              <a:t>+ 1</a:t>
            </a:r>
          </a:p>
          <a:p>
            <a:pPr marL="12700">
              <a:lnSpc>
                <a:spcPct val="100000"/>
              </a:lnSpc>
              <a:spcBef>
                <a:spcPts val="630"/>
              </a:spcBef>
            </a:pPr>
            <a:r>
              <a:rPr sz="2000">
                <a:cs typeface="Times New Roman"/>
              </a:rPr>
              <a:t>= 40 u</a:t>
            </a:r>
          </a:p>
        </p:txBody>
      </p:sp>
      <p:sp>
        <p:nvSpPr>
          <p:cNvPr id="136" name="object 136"/>
          <p:cNvSpPr txBox="1">
            <a:spLocks noGrp="1"/>
          </p:cNvSpPr>
          <p:nvPr>
            <p:ph type="title"/>
          </p:nvPr>
        </p:nvSpPr>
        <p:spPr>
          <a:xfrm>
            <a:off x="855980" y="281940"/>
            <a:ext cx="7367905" cy="566822"/>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7030A0"/>
                </a:solidFill>
                <a:latin typeface="Arial"/>
                <a:cs typeface="Arial"/>
              </a:rPr>
              <a:t>6.1 </a:t>
            </a:r>
            <a:r>
              <a:rPr sz="3600" b="1" dirty="0">
                <a:solidFill>
                  <a:srgbClr val="7030A0"/>
                </a:solidFill>
                <a:latin typeface="+mn-lt"/>
                <a:cs typeface="Arial"/>
              </a:rPr>
              <a:t>Calculation of molecular mass:</a:t>
            </a:r>
          </a:p>
        </p:txBody>
      </p:sp>
    </p:spTree>
  </p:cSld>
  <p:clrMapOvr>
    <a:masterClrMapping/>
  </p:clrMapOvr>
  <p:transition>
    <p:blinds/>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2100" y="228601"/>
            <a:ext cx="8338820" cy="4917232"/>
          </a:xfrm>
          <a:prstGeom prst="rect">
            <a:avLst/>
          </a:prstGeom>
        </p:spPr>
        <p:txBody>
          <a:bodyPr vert="horz" wrap="square" lIns="0" tIns="137795" rIns="0" bIns="0" rtlCol="0">
            <a:spAutoFit/>
          </a:bodyPr>
          <a:lstStyle/>
          <a:p>
            <a:pPr marL="50800">
              <a:lnSpc>
                <a:spcPct val="100000"/>
              </a:lnSpc>
              <a:spcBef>
                <a:spcPts val="1085"/>
              </a:spcBef>
            </a:pPr>
            <a:r>
              <a:rPr sz="2300" b="1" dirty="0">
                <a:latin typeface="Arial"/>
                <a:cs typeface="Arial"/>
              </a:rPr>
              <a:t>2) The chemical formula of potassium sulphate is K </a:t>
            </a:r>
            <a:r>
              <a:rPr sz="2025" b="1" baseline="-24691" dirty="0">
                <a:latin typeface="Arial"/>
                <a:cs typeface="Arial"/>
              </a:rPr>
              <a:t>2</a:t>
            </a:r>
            <a:r>
              <a:rPr sz="2300" b="1" dirty="0">
                <a:latin typeface="Arial"/>
                <a:cs typeface="Arial"/>
              </a:rPr>
              <a:t>SO</a:t>
            </a:r>
            <a:r>
              <a:rPr sz="2025" b="1" baseline="-24691" dirty="0">
                <a:latin typeface="Arial"/>
                <a:cs typeface="Arial"/>
              </a:rPr>
              <a:t>4</a:t>
            </a:r>
            <a:endParaRPr sz="2025" baseline="-24691">
              <a:latin typeface="Arial"/>
              <a:cs typeface="Arial"/>
            </a:endParaRPr>
          </a:p>
          <a:p>
            <a:pPr marL="50800" marR="4136390">
              <a:lnSpc>
                <a:spcPct val="121900"/>
              </a:lnSpc>
              <a:spcBef>
                <a:spcPts val="385"/>
              </a:spcBef>
            </a:pPr>
            <a:r>
              <a:rPr sz="2300" b="1" dirty="0">
                <a:latin typeface="Arial"/>
                <a:cs typeface="Arial"/>
              </a:rPr>
              <a:t>Atomic mass of Potassium (K) = 39 u  Atomic mass of Sulphur (S) = 32 u  Atomic mass of Oxygen (O) = 16 u</a:t>
            </a:r>
            <a:endParaRPr sz="2300">
              <a:latin typeface="Arial"/>
              <a:cs typeface="Arial"/>
            </a:endParaRPr>
          </a:p>
          <a:p>
            <a:pPr marL="50800" marR="43180">
              <a:lnSpc>
                <a:spcPct val="101099"/>
              </a:lnSpc>
              <a:spcBef>
                <a:spcPts val="580"/>
              </a:spcBef>
            </a:pPr>
            <a:r>
              <a:rPr sz="2300" b="1" dirty="0">
                <a:latin typeface="Arial"/>
                <a:cs typeface="Arial"/>
              </a:rPr>
              <a:t>Since potassium sulphate molecule contains two atoms of potassium, one  atom of sulphur, and four atoms of oxygen.</a:t>
            </a:r>
            <a:endParaRPr sz="2300">
              <a:latin typeface="Arial"/>
              <a:cs typeface="Arial"/>
            </a:endParaRPr>
          </a:p>
          <a:p>
            <a:pPr marL="50800">
              <a:lnSpc>
                <a:spcPct val="100000"/>
              </a:lnSpc>
              <a:spcBef>
                <a:spcPts val="610"/>
              </a:spcBef>
            </a:pPr>
            <a:r>
              <a:rPr sz="2300" b="1" dirty="0">
                <a:latin typeface="Arial"/>
                <a:cs typeface="Arial"/>
              </a:rPr>
              <a:t>The molecular mass of K </a:t>
            </a:r>
            <a:r>
              <a:rPr sz="2025" b="1" baseline="-24691" dirty="0">
                <a:latin typeface="Arial"/>
                <a:cs typeface="Arial"/>
              </a:rPr>
              <a:t>2</a:t>
            </a:r>
            <a:r>
              <a:rPr sz="2300" b="1" dirty="0">
                <a:latin typeface="Arial"/>
                <a:cs typeface="Arial"/>
              </a:rPr>
              <a:t>SO</a:t>
            </a:r>
            <a:r>
              <a:rPr sz="2025" b="1" baseline="-24691" dirty="0">
                <a:latin typeface="Arial"/>
                <a:cs typeface="Arial"/>
              </a:rPr>
              <a:t>4 </a:t>
            </a:r>
            <a:r>
              <a:rPr sz="2300" b="1" dirty="0">
                <a:latin typeface="Arial"/>
                <a:cs typeface="Arial"/>
              </a:rPr>
              <a:t>= 39 × 2  + 32×  1 + 16 × 4</a:t>
            </a:r>
            <a:endParaRPr sz="2300">
              <a:latin typeface="Arial"/>
              <a:cs typeface="Arial"/>
            </a:endParaRPr>
          </a:p>
          <a:p>
            <a:pPr marL="50800">
              <a:lnSpc>
                <a:spcPct val="100000"/>
              </a:lnSpc>
              <a:spcBef>
                <a:spcPts val="990"/>
              </a:spcBef>
            </a:pPr>
            <a:r>
              <a:rPr sz="2300" b="1" dirty="0">
                <a:latin typeface="Arial"/>
                <a:cs typeface="Arial"/>
              </a:rPr>
              <a:t>= 78 + 32 + 64</a:t>
            </a:r>
            <a:endParaRPr sz="2300">
              <a:latin typeface="Arial"/>
              <a:cs typeface="Arial"/>
            </a:endParaRPr>
          </a:p>
          <a:p>
            <a:pPr marL="50800">
              <a:lnSpc>
                <a:spcPct val="100000"/>
              </a:lnSpc>
              <a:spcBef>
                <a:spcPts val="610"/>
              </a:spcBef>
            </a:pPr>
            <a:r>
              <a:rPr sz="2300" b="1" dirty="0">
                <a:latin typeface="Arial"/>
                <a:cs typeface="Arial"/>
              </a:rPr>
              <a:t>= 174 u</a:t>
            </a:r>
            <a:endParaRPr sz="2300">
              <a:latin typeface="Arial"/>
              <a:cs typeface="Arial"/>
            </a:endParaRPr>
          </a:p>
        </p:txBody>
      </p:sp>
    </p:spTree>
  </p:cSld>
  <p:clrMapOvr>
    <a:masterClrMapping/>
  </p:clrMapOvr>
  <p:transition>
    <p:blinds/>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 name="object 135"/>
          <p:cNvSpPr txBox="1"/>
          <p:nvPr/>
        </p:nvSpPr>
        <p:spPr>
          <a:xfrm>
            <a:off x="979169" y="1752600"/>
            <a:ext cx="6973570" cy="3118803"/>
          </a:xfrm>
          <a:prstGeom prst="rect">
            <a:avLst/>
          </a:prstGeom>
        </p:spPr>
        <p:txBody>
          <a:bodyPr vert="horz" wrap="square" lIns="0" tIns="12700" rIns="0" bIns="0" rtlCol="0">
            <a:spAutoFit/>
          </a:bodyPr>
          <a:lstStyle/>
          <a:p>
            <a:pPr marL="12700" marR="5080">
              <a:lnSpc>
                <a:spcPct val="100000"/>
              </a:lnSpc>
              <a:spcBef>
                <a:spcPts val="100"/>
              </a:spcBef>
            </a:pPr>
            <a:r>
              <a:rPr sz="2800" dirty="0">
                <a:latin typeface="Times New Roman"/>
                <a:cs typeface="Times New Roman"/>
              </a:rPr>
              <a:t>The term formula unit is used for those substances whose  constituent particles are ions. The formula unit mass of a  substance is the sum of the atomic masses of all the atoms in the  formula unit of a compound.</a:t>
            </a:r>
            <a:endParaRPr sz="2800">
              <a:latin typeface="Times New Roman"/>
              <a:cs typeface="Times New Roman"/>
            </a:endParaRPr>
          </a:p>
          <a:p>
            <a:pPr marL="12700">
              <a:lnSpc>
                <a:spcPct val="100000"/>
              </a:lnSpc>
              <a:spcBef>
                <a:spcPts val="690"/>
              </a:spcBef>
            </a:pPr>
            <a:r>
              <a:rPr sz="2800" dirty="0">
                <a:latin typeface="Times New Roman"/>
                <a:cs typeface="Times New Roman"/>
              </a:rPr>
              <a:t>For example, calcium oxide has a formula unit CaO.</a:t>
            </a:r>
            <a:endParaRPr sz="2800">
              <a:latin typeface="Times New Roman"/>
              <a:cs typeface="Times New Roman"/>
            </a:endParaRPr>
          </a:p>
        </p:txBody>
      </p:sp>
      <p:sp>
        <p:nvSpPr>
          <p:cNvPr id="136" name="object 136"/>
          <p:cNvSpPr txBox="1">
            <a:spLocks noGrp="1"/>
          </p:cNvSpPr>
          <p:nvPr>
            <p:ph type="title"/>
          </p:nvPr>
        </p:nvSpPr>
        <p:spPr>
          <a:xfrm>
            <a:off x="849630" y="304800"/>
            <a:ext cx="7505065" cy="566822"/>
          </a:xfrm>
          <a:prstGeom prst="rect">
            <a:avLst/>
          </a:prstGeom>
        </p:spPr>
        <p:txBody>
          <a:bodyPr vert="horz" wrap="square" lIns="0" tIns="12700" rIns="0" bIns="0" rtlCol="0">
            <a:spAutoFit/>
          </a:bodyPr>
          <a:lstStyle/>
          <a:p>
            <a:pPr marL="12700">
              <a:lnSpc>
                <a:spcPct val="100000"/>
              </a:lnSpc>
              <a:spcBef>
                <a:spcPts val="100"/>
              </a:spcBef>
            </a:pPr>
            <a:r>
              <a:rPr sz="3600" b="1" dirty="0">
                <a:latin typeface="Arial"/>
                <a:cs typeface="Arial"/>
              </a:rPr>
              <a:t>6.2 </a:t>
            </a:r>
            <a:r>
              <a:rPr sz="3600" b="1" dirty="0">
                <a:latin typeface="+mn-lt"/>
                <a:cs typeface="Arial"/>
              </a:rPr>
              <a:t>Formula unit and  formula unit</a:t>
            </a:r>
          </a:p>
        </p:txBody>
      </p:sp>
      <p:sp>
        <p:nvSpPr>
          <p:cNvPr id="138" name="object 138"/>
          <p:cNvSpPr txBox="1"/>
          <p:nvPr/>
        </p:nvSpPr>
        <p:spPr>
          <a:xfrm>
            <a:off x="3958590" y="838200"/>
            <a:ext cx="1033780" cy="505267"/>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FFFFF"/>
                </a:solidFill>
                <a:cs typeface="Arial"/>
              </a:rPr>
              <a:t>mass</a:t>
            </a:r>
            <a:endParaRPr sz="3200">
              <a:cs typeface="Arial"/>
            </a:endParaRPr>
          </a:p>
        </p:txBody>
      </p:sp>
    </p:spTree>
  </p:cSld>
  <p:clrMapOvr>
    <a:masterClrMapping/>
  </p:clrMapOvr>
  <p:transition>
    <p:blinds/>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 name="object 136"/>
          <p:cNvSpPr txBox="1">
            <a:spLocks noGrp="1"/>
          </p:cNvSpPr>
          <p:nvPr>
            <p:ph type="title"/>
          </p:nvPr>
        </p:nvSpPr>
        <p:spPr>
          <a:xfrm>
            <a:off x="381000" y="152400"/>
            <a:ext cx="8692514" cy="566822"/>
          </a:xfrm>
          <a:prstGeom prst="rect">
            <a:avLst/>
          </a:prstGeom>
        </p:spPr>
        <p:txBody>
          <a:bodyPr vert="horz" wrap="square" lIns="0" tIns="12700" rIns="0" bIns="0" rtlCol="0">
            <a:spAutoFit/>
          </a:bodyPr>
          <a:lstStyle/>
          <a:p>
            <a:pPr marL="12700">
              <a:lnSpc>
                <a:spcPct val="100000"/>
              </a:lnSpc>
              <a:spcBef>
                <a:spcPts val="100"/>
              </a:spcBef>
              <a:tabLst>
                <a:tab pos="8001000" algn="l"/>
              </a:tabLst>
            </a:pPr>
            <a:r>
              <a:rPr sz="3600" b="1" dirty="0">
                <a:solidFill>
                  <a:srgbClr val="7030A0"/>
                </a:solidFill>
                <a:latin typeface="Arial"/>
                <a:cs typeface="Arial"/>
              </a:rPr>
              <a:t>Calculation  of   formula  unit </a:t>
            </a:r>
            <a:r>
              <a:rPr sz="3600" b="1">
                <a:solidFill>
                  <a:srgbClr val="7030A0"/>
                </a:solidFill>
                <a:latin typeface="Arial"/>
                <a:cs typeface="Arial"/>
              </a:rPr>
              <a:t>mass</a:t>
            </a:r>
            <a:r>
              <a:rPr sz="3600" b="1" u="dbl">
                <a:solidFill>
                  <a:srgbClr val="7030A0"/>
                </a:solidFill>
                <a:uFill>
                  <a:solidFill>
                    <a:srgbClr val="169CE4"/>
                  </a:solidFill>
                </a:uFill>
                <a:latin typeface="Times New Roman"/>
                <a:cs typeface="Times New Roman"/>
              </a:rPr>
              <a:t> </a:t>
            </a:r>
            <a:endParaRPr sz="3600" b="1" u="dbl" dirty="0">
              <a:solidFill>
                <a:srgbClr val="7030A0"/>
              </a:solidFill>
              <a:uFill>
                <a:solidFill>
                  <a:srgbClr val="169CE4"/>
                </a:solidFill>
              </a:uFill>
              <a:latin typeface="Times New Roman"/>
              <a:cs typeface="Times New Roman"/>
            </a:endParaRPr>
          </a:p>
        </p:txBody>
      </p:sp>
      <p:sp>
        <p:nvSpPr>
          <p:cNvPr id="137" name="object 137"/>
          <p:cNvSpPr txBox="1"/>
          <p:nvPr/>
        </p:nvSpPr>
        <p:spPr>
          <a:xfrm>
            <a:off x="228600" y="838200"/>
            <a:ext cx="8395970" cy="4755854"/>
          </a:xfrm>
          <a:prstGeom prst="rect">
            <a:avLst/>
          </a:prstGeom>
        </p:spPr>
        <p:txBody>
          <a:bodyPr vert="horz" wrap="square" lIns="0" tIns="12700" rIns="0" bIns="0" rtlCol="0">
            <a:spAutoFit/>
          </a:bodyPr>
          <a:lstStyle/>
          <a:p>
            <a:pPr marL="835660" marR="342265" indent="-222250">
              <a:lnSpc>
                <a:spcPct val="100000"/>
              </a:lnSpc>
              <a:spcBef>
                <a:spcPts val="100"/>
              </a:spcBef>
            </a:pPr>
            <a:r>
              <a:rPr sz="2800" b="1" dirty="0">
                <a:solidFill>
                  <a:srgbClr val="7030A0"/>
                </a:solidFill>
                <a:latin typeface="Arial"/>
                <a:cs typeface="Arial"/>
              </a:rPr>
              <a:t>Formula unit mass is calculated in  the same way as molecular </a:t>
            </a:r>
            <a:r>
              <a:rPr sz="2800" b="1">
                <a:solidFill>
                  <a:srgbClr val="7030A0"/>
                </a:solidFill>
                <a:latin typeface="Arial"/>
                <a:cs typeface="Arial"/>
              </a:rPr>
              <a:t>mass.</a:t>
            </a:r>
            <a:endParaRPr lang="en-IN" sz="2800" b="1" dirty="0">
              <a:solidFill>
                <a:srgbClr val="7030A0"/>
              </a:solidFill>
              <a:latin typeface="Arial"/>
              <a:cs typeface="Arial"/>
            </a:endParaRPr>
          </a:p>
          <a:p>
            <a:pPr marL="835660" marR="342265" indent="-222250">
              <a:lnSpc>
                <a:spcPct val="100000"/>
              </a:lnSpc>
              <a:spcBef>
                <a:spcPts val="100"/>
              </a:spcBef>
            </a:pPr>
            <a:endParaRPr sz="2800">
              <a:latin typeface="Arial"/>
              <a:cs typeface="Arial"/>
            </a:endParaRPr>
          </a:p>
          <a:p>
            <a:pPr marL="50800">
              <a:lnSpc>
                <a:spcPts val="2060"/>
              </a:lnSpc>
            </a:pPr>
            <a:r>
              <a:rPr dirty="0">
                <a:latin typeface="Times New Roman"/>
                <a:cs typeface="Times New Roman"/>
              </a:rPr>
              <a:t>formula unit mass of nitric acid and sodium oxide.</a:t>
            </a:r>
            <a:endParaRPr>
              <a:latin typeface="Times New Roman"/>
              <a:cs typeface="Times New Roman"/>
            </a:endParaRPr>
          </a:p>
          <a:p>
            <a:pPr marL="50800">
              <a:lnSpc>
                <a:spcPct val="100000"/>
              </a:lnSpc>
              <a:spcBef>
                <a:spcPts val="570"/>
              </a:spcBef>
            </a:pPr>
            <a:r>
              <a:rPr dirty="0">
                <a:latin typeface="Times New Roman"/>
                <a:cs typeface="Times New Roman"/>
              </a:rPr>
              <a:t>1) The chemical formula of nitric acid </a:t>
            </a:r>
            <a:r>
              <a:rPr>
                <a:latin typeface="Times New Roman"/>
                <a:cs typeface="Times New Roman"/>
              </a:rPr>
              <a:t>is HNO</a:t>
            </a:r>
            <a:r>
              <a:rPr baseline="-24444">
                <a:latin typeface="Times New Roman"/>
                <a:cs typeface="Times New Roman"/>
              </a:rPr>
              <a:t>3</a:t>
            </a:r>
            <a:r>
              <a:rPr lang="en-IN" baseline="-24444" dirty="0">
                <a:latin typeface="Times New Roman"/>
                <a:cs typeface="Times New Roman"/>
              </a:rPr>
              <a:t> </a:t>
            </a:r>
            <a:r>
              <a:rPr lang="en-IN" dirty="0">
                <a:latin typeface="Times New Roman"/>
                <a:cs typeface="Times New Roman"/>
              </a:rPr>
              <a:t>Atomic mass of Hydrogen </a:t>
            </a:r>
            <a:endParaRPr baseline="-24444">
              <a:latin typeface="Times New Roman"/>
              <a:cs typeface="Times New Roman"/>
            </a:endParaRPr>
          </a:p>
          <a:p>
            <a:pPr marL="50800" marR="5330825">
              <a:lnSpc>
                <a:spcPct val="121400"/>
              </a:lnSpc>
              <a:spcBef>
                <a:spcPts val="355"/>
              </a:spcBef>
            </a:pPr>
            <a:r>
              <a:rPr>
                <a:latin typeface="Times New Roman"/>
                <a:cs typeface="Times New Roman"/>
              </a:rPr>
              <a:t>(</a:t>
            </a:r>
            <a:r>
              <a:rPr dirty="0">
                <a:latin typeface="Times New Roman"/>
                <a:cs typeface="Times New Roman"/>
              </a:rPr>
              <a:t>H) = 1 u  Atomic mass </a:t>
            </a:r>
            <a:r>
              <a:rPr>
                <a:latin typeface="Times New Roman"/>
                <a:cs typeface="Times New Roman"/>
              </a:rPr>
              <a:t>of </a:t>
            </a:r>
            <a:r>
              <a:rPr lang="en-IN" dirty="0">
                <a:latin typeface="Times New Roman"/>
                <a:cs typeface="Times New Roman"/>
              </a:rPr>
              <a:t>Nitrogen (N) = 14 u </a:t>
            </a:r>
            <a:r>
              <a:rPr>
                <a:latin typeface="Times New Roman"/>
                <a:cs typeface="Times New Roman"/>
              </a:rPr>
              <a:t>Atomic </a:t>
            </a:r>
            <a:r>
              <a:rPr dirty="0">
                <a:latin typeface="Times New Roman"/>
                <a:cs typeface="Times New Roman"/>
              </a:rPr>
              <a:t>mass of Oxygen (O) = 16 u</a:t>
            </a:r>
            <a:endParaRPr>
              <a:latin typeface="Times New Roman"/>
              <a:cs typeface="Times New Roman"/>
            </a:endParaRPr>
          </a:p>
          <a:p>
            <a:pPr marL="50800" marR="43180">
              <a:lnSpc>
                <a:spcPct val="114399"/>
              </a:lnSpc>
              <a:spcBef>
                <a:spcPts val="180"/>
              </a:spcBef>
            </a:pPr>
            <a:r>
              <a:rPr dirty="0">
                <a:latin typeface="Times New Roman"/>
                <a:cs typeface="Times New Roman"/>
              </a:rPr>
              <a:t>In one formula unit of HNO</a:t>
            </a:r>
            <a:r>
              <a:rPr baseline="-24444" dirty="0">
                <a:latin typeface="Times New Roman"/>
                <a:cs typeface="Times New Roman"/>
              </a:rPr>
              <a:t>3</a:t>
            </a:r>
            <a:r>
              <a:rPr dirty="0">
                <a:latin typeface="Times New Roman"/>
                <a:cs typeface="Times New Roman"/>
              </a:rPr>
              <a:t>, there are one hydrogen (H) atom, one nitrogen (N) atom, and three  oxygen (O) atoms.</a:t>
            </a:r>
            <a:endParaRPr>
              <a:latin typeface="Times New Roman"/>
              <a:cs typeface="Times New Roman"/>
            </a:endParaRPr>
          </a:p>
          <a:p>
            <a:pPr marL="50800">
              <a:lnSpc>
                <a:spcPct val="100000"/>
              </a:lnSpc>
              <a:spcBef>
                <a:spcPts val="570"/>
              </a:spcBef>
            </a:pPr>
            <a:r>
              <a:rPr dirty="0">
                <a:latin typeface="Times New Roman"/>
                <a:cs typeface="Times New Roman"/>
              </a:rPr>
              <a:t>Thus, the formula unit mass of HNO</a:t>
            </a:r>
            <a:r>
              <a:rPr baseline="-24444" dirty="0">
                <a:latin typeface="Times New Roman"/>
                <a:cs typeface="Times New Roman"/>
              </a:rPr>
              <a:t>3 </a:t>
            </a:r>
            <a:r>
              <a:rPr dirty="0">
                <a:latin typeface="Times New Roman"/>
                <a:cs typeface="Times New Roman"/>
              </a:rPr>
              <a:t>= 1 × 1 + 14 × 1 + 16× 3</a:t>
            </a:r>
            <a:endParaRPr>
              <a:latin typeface="Times New Roman"/>
              <a:cs typeface="Times New Roman"/>
            </a:endParaRPr>
          </a:p>
          <a:p>
            <a:pPr marL="50800">
              <a:lnSpc>
                <a:spcPct val="100000"/>
              </a:lnSpc>
              <a:spcBef>
                <a:spcPts val="930"/>
              </a:spcBef>
            </a:pPr>
            <a:r>
              <a:rPr dirty="0">
                <a:latin typeface="Times New Roman"/>
                <a:cs typeface="Times New Roman"/>
              </a:rPr>
              <a:t>= 1 + 14 + 48</a:t>
            </a:r>
            <a:endParaRPr>
              <a:latin typeface="Times New Roman"/>
              <a:cs typeface="Times New Roman"/>
            </a:endParaRPr>
          </a:p>
          <a:p>
            <a:pPr marL="50800">
              <a:lnSpc>
                <a:spcPct val="100000"/>
              </a:lnSpc>
              <a:spcBef>
                <a:spcPts val="560"/>
              </a:spcBef>
            </a:pPr>
            <a:r>
              <a:rPr dirty="0">
                <a:latin typeface="Times New Roman"/>
                <a:cs typeface="Times New Roman"/>
              </a:rPr>
              <a:t>= 63 u</a:t>
            </a:r>
            <a:endParaRPr>
              <a:latin typeface="Times New Roman"/>
              <a:cs typeface="Times New Roman"/>
            </a:endParaRPr>
          </a:p>
        </p:txBody>
      </p:sp>
    </p:spTree>
  </p:cSld>
  <p:clrMapOvr>
    <a:masterClrMapping/>
  </p:clrMapOvr>
  <p:transition>
    <p:blinds/>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4490" y="914400"/>
            <a:ext cx="7764145" cy="3172407"/>
          </a:xfrm>
          <a:prstGeom prst="rect">
            <a:avLst/>
          </a:prstGeom>
        </p:spPr>
        <p:txBody>
          <a:bodyPr vert="horz" wrap="square" lIns="0" tIns="11430" rIns="0" bIns="0" rtlCol="0">
            <a:spAutoFit/>
          </a:bodyPr>
          <a:lstStyle/>
          <a:p>
            <a:pPr marL="50800" marR="1677670">
              <a:lnSpc>
                <a:spcPct val="136000"/>
              </a:lnSpc>
              <a:spcBef>
                <a:spcPts val="90"/>
              </a:spcBef>
            </a:pPr>
            <a:r>
              <a:rPr sz="2000" b="1" dirty="0">
                <a:cs typeface="Arial"/>
              </a:rPr>
              <a:t>2) The chemical formula of sodium oxide is Na </a:t>
            </a:r>
            <a:r>
              <a:rPr sz="2000" b="1" baseline="-24904" dirty="0">
                <a:cs typeface="Arial"/>
              </a:rPr>
              <a:t>2</a:t>
            </a:r>
            <a:r>
              <a:rPr sz="2000" b="1" dirty="0">
                <a:cs typeface="Arial"/>
              </a:rPr>
              <a:t>O  Atomic mass of sodium (Na) = 23 u</a:t>
            </a:r>
            <a:endParaRPr sz="2000">
              <a:cs typeface="Arial"/>
            </a:endParaRPr>
          </a:p>
          <a:p>
            <a:pPr marL="50800">
              <a:lnSpc>
                <a:spcPct val="100000"/>
              </a:lnSpc>
              <a:spcBef>
                <a:spcPts val="650"/>
              </a:spcBef>
            </a:pPr>
            <a:r>
              <a:rPr sz="2000" b="1" dirty="0">
                <a:cs typeface="Arial"/>
              </a:rPr>
              <a:t>Atomic mass of oxygen (O) = 16 u</a:t>
            </a:r>
            <a:endParaRPr sz="2000">
              <a:cs typeface="Arial"/>
            </a:endParaRPr>
          </a:p>
          <a:p>
            <a:pPr marL="50800" marR="43180">
              <a:lnSpc>
                <a:spcPct val="114999"/>
              </a:lnSpc>
              <a:spcBef>
                <a:spcPts val="210"/>
              </a:spcBef>
            </a:pPr>
            <a:r>
              <a:rPr sz="2000" b="1" dirty="0">
                <a:cs typeface="Arial"/>
              </a:rPr>
              <a:t>In one formula unit of Na </a:t>
            </a:r>
            <a:r>
              <a:rPr sz="2000" b="1" baseline="-24904" dirty="0">
                <a:cs typeface="Arial"/>
              </a:rPr>
              <a:t>2</a:t>
            </a:r>
            <a:r>
              <a:rPr sz="2000" b="1" dirty="0">
                <a:cs typeface="Arial"/>
              </a:rPr>
              <a:t>O, there are two sodium (Na) atoms  and an oxygen (O) atom.</a:t>
            </a:r>
            <a:endParaRPr sz="2000">
              <a:cs typeface="Arial"/>
            </a:endParaRPr>
          </a:p>
          <a:p>
            <a:pPr marL="50800">
              <a:lnSpc>
                <a:spcPct val="100000"/>
              </a:lnSpc>
              <a:spcBef>
                <a:spcPts val="665"/>
              </a:spcBef>
            </a:pPr>
            <a:r>
              <a:rPr sz="2000" b="1" dirty="0">
                <a:cs typeface="Arial"/>
              </a:rPr>
              <a:t>Thus, the formula unit mass = 2 × 23 + 1 × 16</a:t>
            </a:r>
            <a:endParaRPr sz="2000">
              <a:cs typeface="Arial"/>
            </a:endParaRPr>
          </a:p>
          <a:p>
            <a:pPr marL="50800">
              <a:lnSpc>
                <a:spcPct val="100000"/>
              </a:lnSpc>
              <a:spcBef>
                <a:spcPts val="655"/>
              </a:spcBef>
            </a:pPr>
            <a:r>
              <a:rPr sz="2000" b="1" dirty="0">
                <a:cs typeface="Arial"/>
              </a:rPr>
              <a:t>= 46 + 16</a:t>
            </a:r>
            <a:endParaRPr sz="2000">
              <a:cs typeface="Arial"/>
            </a:endParaRPr>
          </a:p>
          <a:p>
            <a:pPr marL="50800">
              <a:lnSpc>
                <a:spcPct val="100000"/>
              </a:lnSpc>
              <a:spcBef>
                <a:spcPts val="660"/>
              </a:spcBef>
            </a:pPr>
            <a:r>
              <a:rPr sz="2000" b="1" dirty="0">
                <a:cs typeface="Arial"/>
              </a:rPr>
              <a:t>= 62 u</a:t>
            </a:r>
            <a:endParaRPr sz="2000">
              <a:cs typeface="Arial"/>
            </a:endParaRPr>
          </a:p>
        </p:txBody>
      </p:sp>
    </p:spTree>
  </p:cSld>
  <p:clrMapOvr>
    <a:masterClrMapping/>
  </p:clrMapOvr>
  <p:transition>
    <p:blinds/>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245109" y="990600"/>
            <a:ext cx="8505190" cy="2479910"/>
          </a:xfrm>
          <a:prstGeom prst="rect">
            <a:avLst/>
          </a:prstGeom>
        </p:spPr>
        <p:txBody>
          <a:bodyPr vert="horz" wrap="square" lIns="0" tIns="11430" rIns="0" bIns="0" rtlCol="0">
            <a:spAutoFit/>
          </a:bodyPr>
          <a:lstStyle/>
          <a:p>
            <a:pPr marL="265430" marR="561340" indent="-240029">
              <a:lnSpc>
                <a:spcPct val="100699"/>
              </a:lnSpc>
              <a:spcBef>
                <a:spcPts val="90"/>
              </a:spcBef>
              <a:buClr>
                <a:srgbClr val="30B5FC"/>
              </a:buClr>
              <a:buFont typeface="Symbol"/>
              <a:buChar char=""/>
              <a:tabLst>
                <a:tab pos="265430" algn="l"/>
              </a:tabLst>
            </a:pPr>
            <a:r>
              <a:rPr sz="2000" dirty="0">
                <a:latin typeface="Arial"/>
                <a:cs typeface="Arial"/>
              </a:rPr>
              <a:t>One mole of a substance (atoms, molecules, ions, or particles) is  that quantity in number having a mass equal to its atomic or</a:t>
            </a:r>
            <a:endParaRPr sz="2000">
              <a:latin typeface="Arial"/>
              <a:cs typeface="Arial"/>
            </a:endParaRPr>
          </a:p>
          <a:p>
            <a:pPr marL="265430">
              <a:lnSpc>
                <a:spcPct val="100000"/>
              </a:lnSpc>
              <a:spcBef>
                <a:spcPts val="10"/>
              </a:spcBef>
            </a:pPr>
            <a:r>
              <a:rPr sz="2000" dirty="0">
                <a:latin typeface="Arial"/>
                <a:cs typeface="Arial"/>
              </a:rPr>
              <a:t>molecular mass in grams. One mole of any substance contains 6.022</a:t>
            </a:r>
            <a:endParaRPr sz="2000">
              <a:latin typeface="Arial"/>
              <a:cs typeface="Arial"/>
            </a:endParaRPr>
          </a:p>
          <a:p>
            <a:pPr marL="265430">
              <a:lnSpc>
                <a:spcPct val="100000"/>
              </a:lnSpc>
              <a:spcBef>
                <a:spcPts val="10"/>
              </a:spcBef>
            </a:pPr>
            <a:r>
              <a:rPr sz="2000" dirty="0">
                <a:latin typeface="Arial"/>
                <a:cs typeface="Arial"/>
              </a:rPr>
              <a:t>× 10</a:t>
            </a:r>
            <a:r>
              <a:rPr sz="2000" baseline="29761" dirty="0">
                <a:latin typeface="Arial"/>
                <a:cs typeface="Arial"/>
              </a:rPr>
              <a:t>23 </a:t>
            </a:r>
            <a:r>
              <a:rPr sz="2000" dirty="0">
                <a:latin typeface="Arial"/>
                <a:cs typeface="Arial"/>
              </a:rPr>
              <a:t>particles (atoms, molecules, or ions). </a:t>
            </a:r>
            <a:r>
              <a:rPr sz="2000" dirty="0">
                <a:latin typeface="Times New Roman"/>
                <a:cs typeface="Times New Roman"/>
              </a:rPr>
              <a:t>This means that one mole atom</a:t>
            </a:r>
            <a:endParaRPr sz="2000">
              <a:latin typeface="Times New Roman"/>
              <a:cs typeface="Times New Roman"/>
            </a:endParaRPr>
          </a:p>
          <a:p>
            <a:pPr marL="265430" marR="137160">
              <a:lnSpc>
                <a:spcPct val="100000"/>
              </a:lnSpc>
              <a:spcBef>
                <a:spcPts val="20"/>
              </a:spcBef>
            </a:pPr>
            <a:r>
              <a:rPr sz="2000" dirty="0">
                <a:latin typeface="Times New Roman"/>
                <a:cs typeface="Times New Roman"/>
              </a:rPr>
              <a:t>of any substance contains 6.022 ×10</a:t>
            </a:r>
            <a:r>
              <a:rPr sz="2000" baseline="29761" dirty="0">
                <a:latin typeface="Times New Roman"/>
                <a:cs typeface="Times New Roman"/>
              </a:rPr>
              <a:t>23 </a:t>
            </a:r>
            <a:r>
              <a:rPr sz="2000" dirty="0">
                <a:latin typeface="Times New Roman"/>
                <a:cs typeface="Times New Roman"/>
              </a:rPr>
              <a:t>atoms. Similarly, one mole molecule of any  substance contains 6.022 ×10</a:t>
            </a:r>
            <a:r>
              <a:rPr sz="2000" baseline="29761" dirty="0">
                <a:latin typeface="Times New Roman"/>
                <a:cs typeface="Times New Roman"/>
              </a:rPr>
              <a:t>23 </a:t>
            </a:r>
            <a:r>
              <a:rPr sz="2000" dirty="0">
                <a:latin typeface="Times New Roman"/>
                <a:cs typeface="Times New Roman"/>
              </a:rPr>
              <a:t>molecules, and one mole ion of any substance contains</a:t>
            </a:r>
            <a:endParaRPr sz="2000">
              <a:latin typeface="Times New Roman"/>
              <a:cs typeface="Times New Roman"/>
            </a:endParaRPr>
          </a:p>
          <a:p>
            <a:pPr marL="265430">
              <a:lnSpc>
                <a:spcPct val="100000"/>
              </a:lnSpc>
              <a:spcBef>
                <a:spcPts val="30"/>
              </a:spcBef>
            </a:pPr>
            <a:r>
              <a:rPr sz="2000" dirty="0">
                <a:latin typeface="Times New Roman"/>
                <a:cs typeface="Times New Roman"/>
              </a:rPr>
              <a:t>6.022 ×10</a:t>
            </a:r>
            <a:r>
              <a:rPr sz="2000" baseline="29761" dirty="0">
                <a:latin typeface="Times New Roman"/>
                <a:cs typeface="Times New Roman"/>
              </a:rPr>
              <a:t>23 </a:t>
            </a:r>
            <a:r>
              <a:rPr sz="2000" dirty="0">
                <a:latin typeface="Times New Roman"/>
                <a:cs typeface="Times New Roman"/>
              </a:rPr>
              <a:t>ions. Hence, the mass of a particular substance is fixed.</a:t>
            </a:r>
            <a:endParaRPr sz="2000">
              <a:latin typeface="Times New Roman"/>
              <a:cs typeface="Times New Roman"/>
            </a:endParaRPr>
          </a:p>
        </p:txBody>
      </p:sp>
      <p:sp>
        <p:nvSpPr>
          <p:cNvPr id="12" name="object 12"/>
          <p:cNvSpPr txBox="1">
            <a:spLocks noGrp="1"/>
          </p:cNvSpPr>
          <p:nvPr>
            <p:ph type="title"/>
          </p:nvPr>
        </p:nvSpPr>
        <p:spPr>
          <a:xfrm>
            <a:off x="1193800" y="304800"/>
            <a:ext cx="6699250" cy="505267"/>
          </a:xfrm>
          <a:prstGeom prst="rect">
            <a:avLst/>
          </a:prstGeom>
        </p:spPr>
        <p:txBody>
          <a:bodyPr vert="horz" wrap="square" lIns="0" tIns="12700" rIns="0" bIns="0" rtlCol="0">
            <a:spAutoFit/>
          </a:bodyPr>
          <a:lstStyle/>
          <a:p>
            <a:pPr marL="12700">
              <a:lnSpc>
                <a:spcPct val="100000"/>
              </a:lnSpc>
              <a:spcBef>
                <a:spcPts val="100"/>
              </a:spcBef>
              <a:tabLst>
                <a:tab pos="784225" algn="l"/>
                <a:tab pos="2213610" algn="l"/>
                <a:tab pos="4015104" algn="l"/>
              </a:tabLst>
            </a:pPr>
            <a:r>
              <a:rPr sz="3200" i="1" spc="495" dirty="0">
                <a:solidFill>
                  <a:srgbClr val="7030A0"/>
                </a:solidFill>
                <a:latin typeface="+mn-lt"/>
                <a:cs typeface="Times New Roman"/>
              </a:rPr>
              <a:t>7</a:t>
            </a:r>
            <a:r>
              <a:rPr sz="3200" i="1" spc="215" dirty="0">
                <a:solidFill>
                  <a:srgbClr val="7030A0"/>
                </a:solidFill>
                <a:latin typeface="+mn-lt"/>
                <a:cs typeface="Times New Roman"/>
              </a:rPr>
              <a:t>.</a:t>
            </a:r>
            <a:r>
              <a:rPr sz="3200" i="1">
                <a:solidFill>
                  <a:srgbClr val="7030A0"/>
                </a:solidFill>
                <a:latin typeface="+mn-lt"/>
                <a:cs typeface="Times New Roman"/>
              </a:rPr>
              <a:t>	</a:t>
            </a:r>
            <a:r>
              <a:rPr sz="3200" i="1" spc="1140">
                <a:solidFill>
                  <a:srgbClr val="7030A0"/>
                </a:solidFill>
                <a:latin typeface="+mn-lt"/>
                <a:cs typeface="Times New Roman"/>
              </a:rPr>
              <a:t>T</a:t>
            </a:r>
            <a:r>
              <a:rPr sz="3200" i="1" spc="940">
                <a:solidFill>
                  <a:srgbClr val="7030A0"/>
                </a:solidFill>
                <a:latin typeface="+mn-lt"/>
                <a:cs typeface="Times New Roman"/>
              </a:rPr>
              <a:t>h</a:t>
            </a:r>
            <a:r>
              <a:rPr sz="3200" i="1" spc="505">
                <a:solidFill>
                  <a:srgbClr val="7030A0"/>
                </a:solidFill>
                <a:latin typeface="+mn-lt"/>
                <a:cs typeface="Times New Roman"/>
              </a:rPr>
              <a:t>e</a:t>
            </a:r>
            <a:r>
              <a:rPr lang="en-IN" sz="3200" i="1" spc="505" dirty="0">
                <a:solidFill>
                  <a:srgbClr val="7030A0"/>
                </a:solidFill>
                <a:latin typeface="+mn-lt"/>
                <a:cs typeface="Times New Roman"/>
              </a:rPr>
              <a:t> </a:t>
            </a:r>
            <a:r>
              <a:rPr sz="3200" i="1" spc="1390">
                <a:solidFill>
                  <a:srgbClr val="7030A0"/>
                </a:solidFill>
                <a:latin typeface="+mn-lt"/>
                <a:cs typeface="Times New Roman"/>
              </a:rPr>
              <a:t>M</a:t>
            </a:r>
            <a:r>
              <a:rPr sz="3200" i="1" spc="865">
                <a:solidFill>
                  <a:srgbClr val="7030A0"/>
                </a:solidFill>
                <a:latin typeface="+mn-lt"/>
                <a:cs typeface="Times New Roman"/>
              </a:rPr>
              <a:t>o</a:t>
            </a:r>
            <a:r>
              <a:rPr sz="3200" i="1" spc="310">
                <a:solidFill>
                  <a:srgbClr val="7030A0"/>
                </a:solidFill>
                <a:latin typeface="+mn-lt"/>
                <a:cs typeface="Times New Roman"/>
              </a:rPr>
              <a:t>l</a:t>
            </a:r>
            <a:r>
              <a:rPr sz="3200" i="1" spc="505">
                <a:solidFill>
                  <a:srgbClr val="7030A0"/>
                </a:solidFill>
                <a:latin typeface="+mn-lt"/>
                <a:cs typeface="Times New Roman"/>
              </a:rPr>
              <a:t>e</a:t>
            </a:r>
            <a:r>
              <a:rPr lang="en-IN" sz="3200" i="1" spc="505" dirty="0">
                <a:solidFill>
                  <a:srgbClr val="7030A0"/>
                </a:solidFill>
                <a:latin typeface="+mn-lt"/>
                <a:cs typeface="Times New Roman"/>
              </a:rPr>
              <a:t> </a:t>
            </a:r>
            <a:r>
              <a:rPr sz="3200" i="1" spc="1135">
                <a:solidFill>
                  <a:srgbClr val="7030A0"/>
                </a:solidFill>
                <a:latin typeface="+mn-lt"/>
                <a:cs typeface="Times New Roman"/>
              </a:rPr>
              <a:t>C</a:t>
            </a:r>
            <a:r>
              <a:rPr sz="3200" i="1" spc="865">
                <a:solidFill>
                  <a:srgbClr val="7030A0"/>
                </a:solidFill>
                <a:latin typeface="+mn-lt"/>
                <a:cs typeface="Times New Roman"/>
              </a:rPr>
              <a:t>o</a:t>
            </a:r>
            <a:r>
              <a:rPr sz="3200" i="1" spc="790">
                <a:solidFill>
                  <a:srgbClr val="7030A0"/>
                </a:solidFill>
                <a:latin typeface="+mn-lt"/>
                <a:cs typeface="Times New Roman"/>
              </a:rPr>
              <a:t>n</a:t>
            </a:r>
            <a:r>
              <a:rPr sz="3200" i="1" spc="1070">
                <a:solidFill>
                  <a:srgbClr val="7030A0"/>
                </a:solidFill>
                <a:latin typeface="+mn-lt"/>
                <a:cs typeface="Times New Roman"/>
              </a:rPr>
              <a:t>c</a:t>
            </a:r>
            <a:r>
              <a:rPr sz="3200" i="1" spc="865">
                <a:solidFill>
                  <a:srgbClr val="7030A0"/>
                </a:solidFill>
                <a:latin typeface="+mn-lt"/>
                <a:cs typeface="Times New Roman"/>
              </a:rPr>
              <a:t>e</a:t>
            </a:r>
            <a:r>
              <a:rPr sz="3200" i="1" spc="770">
                <a:solidFill>
                  <a:srgbClr val="7030A0"/>
                </a:solidFill>
                <a:latin typeface="+mn-lt"/>
                <a:cs typeface="Times New Roman"/>
              </a:rPr>
              <a:t>p</a:t>
            </a:r>
            <a:r>
              <a:rPr sz="3200" i="1" spc="844">
                <a:solidFill>
                  <a:srgbClr val="7030A0"/>
                </a:solidFill>
                <a:latin typeface="+mn-lt"/>
                <a:cs typeface="Times New Roman"/>
              </a:rPr>
              <a:t>t</a:t>
            </a:r>
            <a:endParaRPr sz="3200" i="1" spc="844" dirty="0">
              <a:solidFill>
                <a:srgbClr val="7030A0"/>
              </a:solidFill>
              <a:latin typeface="+mn-lt"/>
              <a:cs typeface="Times New Roman"/>
            </a:endParaRPr>
          </a:p>
        </p:txBody>
      </p:sp>
      <p:sp>
        <p:nvSpPr>
          <p:cNvPr id="153" name="object 153"/>
          <p:cNvSpPr txBox="1"/>
          <p:nvPr/>
        </p:nvSpPr>
        <p:spPr>
          <a:xfrm>
            <a:off x="250190" y="3581400"/>
            <a:ext cx="8714740" cy="970137"/>
          </a:xfrm>
          <a:prstGeom prst="rect">
            <a:avLst/>
          </a:prstGeom>
          <a:ln w="9344">
            <a:solidFill>
              <a:srgbClr val="30B5FC"/>
            </a:solidFill>
          </a:ln>
        </p:spPr>
        <p:txBody>
          <a:bodyPr vert="horz" wrap="square" lIns="0" tIns="46355" rIns="0" bIns="0" rtlCol="0">
            <a:spAutoFit/>
          </a:bodyPr>
          <a:lstStyle/>
          <a:p>
            <a:pPr marL="90170" marR="399415">
              <a:lnSpc>
                <a:spcPct val="100200"/>
              </a:lnSpc>
              <a:spcBef>
                <a:spcPts val="365"/>
              </a:spcBef>
            </a:pPr>
            <a:r>
              <a:rPr sz="2000" spc="-110" dirty="0">
                <a:cs typeface="Arial"/>
              </a:rPr>
              <a:t>The</a:t>
            </a:r>
            <a:r>
              <a:rPr sz="2000" spc="-125" dirty="0">
                <a:cs typeface="Arial"/>
              </a:rPr>
              <a:t> </a:t>
            </a:r>
            <a:r>
              <a:rPr sz="2000" spc="-25" dirty="0">
                <a:cs typeface="Arial"/>
              </a:rPr>
              <a:t>number</a:t>
            </a:r>
            <a:r>
              <a:rPr sz="2000" spc="-125" dirty="0">
                <a:cs typeface="Arial"/>
              </a:rPr>
              <a:t> </a:t>
            </a:r>
            <a:r>
              <a:rPr sz="2000" spc="-95" dirty="0">
                <a:cs typeface="Arial"/>
              </a:rPr>
              <a:t>6.022</a:t>
            </a:r>
            <a:r>
              <a:rPr sz="2000" spc="-125" dirty="0">
                <a:cs typeface="Arial"/>
              </a:rPr>
              <a:t> </a:t>
            </a:r>
            <a:r>
              <a:rPr sz="2000" spc="-170" dirty="0">
                <a:cs typeface="Arial"/>
              </a:rPr>
              <a:t>×</a:t>
            </a:r>
            <a:r>
              <a:rPr sz="2000" spc="-114" dirty="0">
                <a:cs typeface="Arial"/>
              </a:rPr>
              <a:t> </a:t>
            </a:r>
            <a:r>
              <a:rPr sz="2000" spc="-195" dirty="0">
                <a:cs typeface="Arial"/>
              </a:rPr>
              <a:t>1023</a:t>
            </a:r>
            <a:r>
              <a:rPr sz="2000" spc="-130" dirty="0">
                <a:cs typeface="Arial"/>
              </a:rPr>
              <a:t> </a:t>
            </a:r>
            <a:r>
              <a:rPr sz="2000" spc="-90" dirty="0">
                <a:cs typeface="Arial"/>
              </a:rPr>
              <a:t>is</a:t>
            </a:r>
            <a:r>
              <a:rPr sz="2000" spc="-125" dirty="0">
                <a:cs typeface="Arial"/>
              </a:rPr>
              <a:t> </a:t>
            </a:r>
            <a:r>
              <a:rPr sz="2000" spc="-85" dirty="0">
                <a:cs typeface="Arial"/>
              </a:rPr>
              <a:t>an</a:t>
            </a:r>
            <a:r>
              <a:rPr sz="2000" spc="-125" dirty="0">
                <a:cs typeface="Arial"/>
              </a:rPr>
              <a:t> </a:t>
            </a:r>
            <a:r>
              <a:rPr sz="2000" spc="-25" dirty="0">
                <a:cs typeface="Arial"/>
              </a:rPr>
              <a:t>experimentally</a:t>
            </a:r>
            <a:r>
              <a:rPr sz="2000" spc="-114" dirty="0">
                <a:cs typeface="Arial"/>
              </a:rPr>
              <a:t> </a:t>
            </a:r>
            <a:r>
              <a:rPr sz="2000" spc="-15" dirty="0">
                <a:cs typeface="Arial"/>
              </a:rPr>
              <a:t>obtained</a:t>
            </a:r>
            <a:r>
              <a:rPr sz="2000" spc="-114" dirty="0">
                <a:cs typeface="Arial"/>
              </a:rPr>
              <a:t> </a:t>
            </a:r>
            <a:r>
              <a:rPr sz="2000" spc="-65" dirty="0">
                <a:cs typeface="Arial"/>
              </a:rPr>
              <a:t>value</a:t>
            </a:r>
            <a:r>
              <a:rPr sz="2000" spc="-125" dirty="0">
                <a:cs typeface="Arial"/>
              </a:rPr>
              <a:t> </a:t>
            </a:r>
            <a:r>
              <a:rPr sz="2000" spc="-60" dirty="0">
                <a:cs typeface="Arial"/>
              </a:rPr>
              <a:t>and</a:t>
            </a:r>
            <a:r>
              <a:rPr sz="2000" spc="-125" dirty="0">
                <a:cs typeface="Arial"/>
              </a:rPr>
              <a:t> </a:t>
            </a:r>
            <a:r>
              <a:rPr sz="2000" spc="-95" dirty="0">
                <a:cs typeface="Arial"/>
              </a:rPr>
              <a:t>is</a:t>
            </a:r>
            <a:r>
              <a:rPr sz="2000" spc="-120" dirty="0">
                <a:cs typeface="Arial"/>
              </a:rPr>
              <a:t> </a:t>
            </a:r>
            <a:r>
              <a:rPr sz="2000" dirty="0">
                <a:cs typeface="Arial"/>
              </a:rPr>
              <a:t>known</a:t>
            </a:r>
            <a:r>
              <a:rPr sz="2000" spc="-125" dirty="0">
                <a:cs typeface="Arial"/>
              </a:rPr>
              <a:t> </a:t>
            </a:r>
            <a:r>
              <a:rPr sz="2000" spc="-145" dirty="0">
                <a:cs typeface="Arial"/>
              </a:rPr>
              <a:t>as  </a:t>
            </a:r>
            <a:r>
              <a:rPr sz="2000" spc="-40" dirty="0">
                <a:cs typeface="Arial"/>
              </a:rPr>
              <a:t>Avogadro’s </a:t>
            </a:r>
            <a:r>
              <a:rPr sz="2000" spc="-25" dirty="0">
                <a:cs typeface="Arial"/>
              </a:rPr>
              <a:t>number </a:t>
            </a:r>
            <a:r>
              <a:rPr sz="2000" spc="20" dirty="0">
                <a:cs typeface="Arial"/>
              </a:rPr>
              <a:t>or </a:t>
            </a:r>
            <a:r>
              <a:rPr sz="2000" spc="-40" dirty="0">
                <a:cs typeface="Arial"/>
              </a:rPr>
              <a:t>Avogadro </a:t>
            </a:r>
            <a:r>
              <a:rPr sz="2000" spc="-20" dirty="0">
                <a:cs typeface="Arial"/>
              </a:rPr>
              <a:t>constant </a:t>
            </a:r>
            <a:r>
              <a:rPr sz="2000" spc="-25" dirty="0">
                <a:cs typeface="Arial"/>
              </a:rPr>
              <a:t>(represented </a:t>
            </a:r>
            <a:r>
              <a:rPr sz="2000" spc="-35" dirty="0">
                <a:cs typeface="Arial"/>
              </a:rPr>
              <a:t>by </a:t>
            </a:r>
            <a:r>
              <a:rPr sz="2000" spc="-30" dirty="0">
                <a:cs typeface="Arial"/>
              </a:rPr>
              <a:t>No). </a:t>
            </a:r>
            <a:r>
              <a:rPr sz="2000" spc="75" dirty="0">
                <a:cs typeface="Arial"/>
              </a:rPr>
              <a:t>It </a:t>
            </a:r>
            <a:r>
              <a:rPr sz="2000" spc="-90" dirty="0">
                <a:cs typeface="Arial"/>
              </a:rPr>
              <a:t>is </a:t>
            </a:r>
            <a:r>
              <a:rPr sz="2000" spc="-60" dirty="0">
                <a:cs typeface="Arial"/>
              </a:rPr>
              <a:t>named  </a:t>
            </a:r>
            <a:r>
              <a:rPr sz="2000" spc="20" dirty="0">
                <a:cs typeface="Arial"/>
              </a:rPr>
              <a:t>after</a:t>
            </a:r>
            <a:r>
              <a:rPr sz="2000" spc="-130" dirty="0">
                <a:cs typeface="Arial"/>
              </a:rPr>
              <a:t> </a:t>
            </a:r>
            <a:r>
              <a:rPr sz="2000" spc="10" dirty="0">
                <a:cs typeface="Arial"/>
              </a:rPr>
              <a:t>the</a:t>
            </a:r>
            <a:r>
              <a:rPr sz="2000" spc="-120" dirty="0">
                <a:cs typeface="Arial"/>
              </a:rPr>
              <a:t> </a:t>
            </a:r>
            <a:r>
              <a:rPr sz="2000" spc="-25" dirty="0">
                <a:cs typeface="Arial"/>
              </a:rPr>
              <a:t>Italian</a:t>
            </a:r>
            <a:r>
              <a:rPr sz="2000" spc="-125" dirty="0">
                <a:cs typeface="Arial"/>
              </a:rPr>
              <a:t> </a:t>
            </a:r>
            <a:r>
              <a:rPr sz="2000" spc="-35" dirty="0">
                <a:cs typeface="Arial"/>
              </a:rPr>
              <a:t>scientist,</a:t>
            </a:r>
            <a:r>
              <a:rPr sz="2000" spc="-125" dirty="0">
                <a:cs typeface="Arial"/>
              </a:rPr>
              <a:t> </a:t>
            </a:r>
            <a:r>
              <a:rPr sz="2000" spc="-50" dirty="0">
                <a:cs typeface="Arial"/>
              </a:rPr>
              <a:t>Amedeo</a:t>
            </a:r>
            <a:r>
              <a:rPr sz="2000" spc="-135" dirty="0">
                <a:cs typeface="Arial"/>
              </a:rPr>
              <a:t> </a:t>
            </a:r>
            <a:r>
              <a:rPr sz="2000" spc="-40" dirty="0">
                <a:cs typeface="Arial"/>
              </a:rPr>
              <a:t>Avogadro</a:t>
            </a:r>
            <a:endParaRPr sz="2000">
              <a:cs typeface="Arial"/>
            </a:endParaRPr>
          </a:p>
        </p:txBody>
      </p:sp>
    </p:spTree>
  </p:cSld>
  <p:clrMapOvr>
    <a:masterClrMapping/>
  </p:clrMapOvr>
  <p:transition>
    <p:blinds/>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38200"/>
            <a:ext cx="7528559" cy="2987549"/>
          </a:xfrm>
          <a:prstGeom prst="rect">
            <a:avLst/>
          </a:prstGeom>
        </p:spPr>
        <p:txBody>
          <a:bodyPr vert="horz" wrap="square" lIns="0" tIns="13335" rIns="0" bIns="0" rtlCol="0">
            <a:spAutoFit/>
          </a:bodyPr>
          <a:lstStyle/>
          <a:p>
            <a:pPr marL="193040" marR="30480" indent="-180340" algn="just">
              <a:lnSpc>
                <a:spcPct val="153000"/>
              </a:lnSpc>
              <a:spcBef>
                <a:spcPts val="105"/>
              </a:spcBef>
            </a:pPr>
            <a:r>
              <a:rPr lang="en-IN" sz="3975" b="1" spc="-457" baseline="-5241" dirty="0">
                <a:solidFill>
                  <a:srgbClr val="30B5FC"/>
                </a:solidFill>
                <a:latin typeface="Symbol"/>
                <a:cs typeface="Arial"/>
              </a:rPr>
              <a:t> </a:t>
            </a:r>
            <a:r>
              <a:rPr sz="2400" b="1">
                <a:cs typeface="Arial"/>
              </a:rPr>
              <a:t>The </a:t>
            </a:r>
            <a:r>
              <a:rPr sz="2400" b="1" dirty="0">
                <a:cs typeface="Arial"/>
              </a:rPr>
              <a:t>atoms are so small that they are not visible by naked  eyes. Fire, air, water and earth also have their individual  atoms which are connected which each other.</a:t>
            </a:r>
            <a:endParaRPr sz="2400">
              <a:cs typeface="Arial"/>
            </a:endParaRPr>
          </a:p>
          <a:p>
            <a:pPr marL="193040" marR="5080" indent="-180340" algn="just">
              <a:lnSpc>
                <a:spcPct val="152800"/>
              </a:lnSpc>
              <a:spcBef>
                <a:spcPts val="660"/>
              </a:spcBef>
            </a:pPr>
            <a:r>
              <a:rPr lang="en-IN" sz="2400" b="1" baseline="-5241" dirty="0">
                <a:cs typeface="Arial"/>
              </a:rPr>
              <a:t> </a:t>
            </a:r>
            <a:r>
              <a:rPr lang="en-IN" sz="2400" b="1" dirty="0">
                <a:cs typeface="Arial"/>
              </a:rPr>
              <a:t> </a:t>
            </a:r>
            <a:r>
              <a:rPr sz="2400" b="1">
                <a:cs typeface="Arial"/>
              </a:rPr>
              <a:t>After </a:t>
            </a:r>
            <a:r>
              <a:rPr sz="2400" b="1" dirty="0">
                <a:cs typeface="Arial"/>
              </a:rPr>
              <a:t>atoms a term for slightly bigger entities was coined  that term is known as </a:t>
            </a:r>
            <a:r>
              <a:rPr sz="2400" b="1" dirty="0">
                <a:uFill>
                  <a:solidFill>
                    <a:srgbClr val="063D86"/>
                  </a:solidFill>
                </a:uFill>
                <a:cs typeface="Arial"/>
              </a:rPr>
              <a:t>molecules</a:t>
            </a:r>
            <a:r>
              <a:rPr sz="2400" b="1" dirty="0">
                <a:cs typeface="Arial"/>
              </a:rPr>
              <a:t>.</a:t>
            </a:r>
            <a:endParaRPr sz="2400">
              <a:cs typeface="Arial"/>
            </a:endParaRPr>
          </a:p>
        </p:txBody>
      </p:sp>
    </p:spTree>
  </p:cSld>
  <p:clrMapOvr>
    <a:masterClrMapping/>
  </p:clrMapOvr>
  <p:transition>
    <p:blinds/>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7809" y="293369"/>
            <a:ext cx="8490585" cy="4845237"/>
          </a:xfrm>
          <a:prstGeom prst="rect">
            <a:avLst/>
          </a:prstGeom>
        </p:spPr>
        <p:txBody>
          <a:bodyPr vert="horz" wrap="square" lIns="0" tIns="12065" rIns="0" bIns="0" rtlCol="0">
            <a:spAutoFit/>
          </a:bodyPr>
          <a:lstStyle/>
          <a:p>
            <a:pPr marL="214629" marR="276225" indent="-201930">
              <a:lnSpc>
                <a:spcPct val="101000"/>
              </a:lnSpc>
              <a:spcBef>
                <a:spcPts val="95"/>
              </a:spcBef>
              <a:buClr>
                <a:srgbClr val="30B5FC"/>
              </a:buClr>
              <a:buFont typeface="Symbol"/>
              <a:buChar char=""/>
              <a:tabLst>
                <a:tab pos="214629" algn="l"/>
              </a:tabLst>
            </a:pPr>
            <a:r>
              <a:rPr sz="2050" b="1" spc="30" dirty="0">
                <a:cs typeface="Arial"/>
              </a:rPr>
              <a:t>1 mole atoms of an element has a mass equal to the gram atomic mass of that  element. Hence, the mass of 1 mole molecules is equal to its molecular mass in  grams. The atomic mass of an element is the mass of its atom in atomic mass  units (u). By taking the same numerical value of atomic mass and changing the  units from ‘u’ to ‘g’, the mass of 1 mole atoms of that element is obtained. The  mass of one mole of atoms is known as the molar mass of atoms, gram atomic  mass, or gram atoms. For example, the atomic mass of nitrogen is 14 u, and the  gram atomic mass of nitrogen is 14 g. Similarly, the molecular mass of a</a:t>
            </a:r>
            <a:endParaRPr sz="2050" spc="30">
              <a:cs typeface="Arial"/>
            </a:endParaRPr>
          </a:p>
          <a:p>
            <a:pPr marL="214629" marR="5080">
              <a:lnSpc>
                <a:spcPct val="101099"/>
              </a:lnSpc>
            </a:pPr>
            <a:r>
              <a:rPr sz="2050" b="1" spc="30" dirty="0">
                <a:cs typeface="Arial"/>
              </a:rPr>
              <a:t>substance gives the mass of a molecule of that substance in atomic mass units (u).  Therefore, as discussed  earlier, by taking the same numerical value of molecular  mass and by changing its units from ‘u’ to ‘g’, the mass of one mole molecules of  that substance can be obtained.</a:t>
            </a:r>
            <a:endParaRPr sz="2050" spc="30">
              <a:cs typeface="Arial"/>
            </a:endParaRPr>
          </a:p>
          <a:p>
            <a:pPr marL="214629" marR="231140" indent="-201930">
              <a:lnSpc>
                <a:spcPct val="101200"/>
              </a:lnSpc>
              <a:spcBef>
                <a:spcPts val="509"/>
              </a:spcBef>
              <a:buClr>
                <a:srgbClr val="30B5FC"/>
              </a:buClr>
              <a:buFont typeface="Symbol"/>
              <a:buChar char=""/>
              <a:tabLst>
                <a:tab pos="214629" algn="l"/>
              </a:tabLst>
            </a:pPr>
            <a:r>
              <a:rPr sz="2050" b="1" spc="30" dirty="0">
                <a:cs typeface="Arial"/>
              </a:rPr>
              <a:t>Therefore, the mass of one mole molecules of any substance is equal to the gram  molecular mass of that substance.</a:t>
            </a:r>
            <a:endParaRPr sz="2050" spc="30">
              <a:cs typeface="Arial"/>
            </a:endParaRPr>
          </a:p>
        </p:txBody>
      </p:sp>
    </p:spTree>
  </p:cSld>
  <p:clrMapOvr>
    <a:masterClrMapping/>
  </p:clrMapOvr>
  <p:transition>
    <p:blinds/>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949960" y="2694940"/>
            <a:ext cx="1778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30B5FC"/>
                </a:solidFill>
                <a:latin typeface="Symbol"/>
                <a:cs typeface="Symbol"/>
              </a:rPr>
              <a:t></a:t>
            </a:r>
            <a:endParaRPr sz="2400">
              <a:latin typeface="Symbol"/>
              <a:cs typeface="Symbol"/>
            </a:endParaRPr>
          </a:p>
        </p:txBody>
      </p:sp>
      <p:sp>
        <p:nvSpPr>
          <p:cNvPr id="12" name="object 12"/>
          <p:cNvSpPr txBox="1">
            <a:spLocks noGrp="1"/>
          </p:cNvSpPr>
          <p:nvPr>
            <p:ph type="title"/>
          </p:nvPr>
        </p:nvSpPr>
        <p:spPr>
          <a:xfrm>
            <a:off x="792480" y="228599"/>
            <a:ext cx="7493634" cy="1490152"/>
          </a:xfrm>
          <a:prstGeom prst="rect">
            <a:avLst/>
          </a:prstGeom>
        </p:spPr>
        <p:txBody>
          <a:bodyPr vert="horz" wrap="square" lIns="0" tIns="12700" rIns="0" bIns="0" rtlCol="0">
            <a:spAutoFit/>
          </a:bodyPr>
          <a:lstStyle/>
          <a:p>
            <a:pPr algn="ctr">
              <a:lnSpc>
                <a:spcPct val="100000"/>
              </a:lnSpc>
              <a:spcBef>
                <a:spcPts val="100"/>
              </a:spcBef>
            </a:pPr>
            <a:r>
              <a:rPr sz="3200" dirty="0">
                <a:solidFill>
                  <a:srgbClr val="7030A0"/>
                </a:solidFill>
                <a:latin typeface="+mn-lt"/>
                <a:cs typeface="Arial"/>
              </a:rPr>
              <a:t>The relationship between  the mole,</a:t>
            </a:r>
          </a:p>
          <a:p>
            <a:pPr marL="277495" marR="266065" algn="ctr">
              <a:lnSpc>
                <a:spcPct val="100000"/>
              </a:lnSpc>
            </a:pPr>
            <a:r>
              <a:rPr sz="3200" dirty="0">
                <a:solidFill>
                  <a:srgbClr val="7030A0"/>
                </a:solidFill>
                <a:latin typeface="+mn-lt"/>
                <a:cs typeface="Arial"/>
              </a:rPr>
              <a:t>Avogadro’s number, and mass is  summarized as follows:</a:t>
            </a:r>
          </a:p>
        </p:txBody>
      </p:sp>
      <p:sp>
        <p:nvSpPr>
          <p:cNvPr id="13" name="object 13"/>
          <p:cNvSpPr/>
          <p:nvPr/>
        </p:nvSpPr>
        <p:spPr>
          <a:xfrm>
            <a:off x="684530" y="2057400"/>
            <a:ext cx="7703820" cy="4267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563880" y="457200"/>
            <a:ext cx="7966075" cy="628377"/>
          </a:xfrm>
          <a:prstGeom prst="rect">
            <a:avLst/>
          </a:prstGeom>
        </p:spPr>
        <p:txBody>
          <a:bodyPr vert="horz" wrap="square" lIns="0" tIns="12700" rIns="0" bIns="0" rtlCol="0">
            <a:spAutoFit/>
          </a:bodyPr>
          <a:lstStyle/>
          <a:p>
            <a:pPr marL="12700">
              <a:lnSpc>
                <a:spcPct val="100000"/>
              </a:lnSpc>
              <a:spcBef>
                <a:spcPts val="100"/>
              </a:spcBef>
              <a:tabLst>
                <a:tab pos="699135" algn="l"/>
                <a:tab pos="3298825" algn="l"/>
                <a:tab pos="5485130" algn="l"/>
                <a:tab pos="6892290" algn="l"/>
              </a:tabLst>
            </a:pPr>
            <a:r>
              <a:rPr sz="4000" i="1" spc="335" dirty="0">
                <a:solidFill>
                  <a:srgbClr val="7030A0"/>
                </a:solidFill>
                <a:latin typeface="Times New Roman"/>
                <a:cs typeface="Times New Roman"/>
              </a:rPr>
              <a:t>2</a:t>
            </a:r>
            <a:r>
              <a:rPr sz="4000" i="1" spc="195" dirty="0">
                <a:solidFill>
                  <a:srgbClr val="7030A0"/>
                </a:solidFill>
                <a:latin typeface="Times New Roman"/>
                <a:cs typeface="Times New Roman"/>
              </a:rPr>
              <a:t>.</a:t>
            </a:r>
            <a:r>
              <a:rPr sz="4000" i="1" dirty="0">
                <a:latin typeface="Times New Roman"/>
                <a:cs typeface="Times New Roman"/>
              </a:rPr>
              <a:t>	</a:t>
            </a:r>
            <a:r>
              <a:rPr sz="3600" i="1" spc="1045" dirty="0">
                <a:solidFill>
                  <a:srgbClr val="7030A0"/>
                </a:solidFill>
                <a:uFill>
                  <a:solidFill>
                    <a:srgbClr val="FFFFFF"/>
                  </a:solidFill>
                </a:uFill>
                <a:latin typeface="+mn-lt"/>
                <a:cs typeface="Times New Roman"/>
              </a:rPr>
              <a:t>D</a:t>
            </a:r>
            <a:r>
              <a:rPr sz="3600" i="1" spc="520" dirty="0">
                <a:solidFill>
                  <a:srgbClr val="7030A0"/>
                </a:solidFill>
                <a:uFill>
                  <a:solidFill>
                    <a:srgbClr val="FFFFFF"/>
                  </a:solidFill>
                </a:uFill>
                <a:latin typeface="+mn-lt"/>
                <a:cs typeface="Times New Roman"/>
              </a:rPr>
              <a:t>a</a:t>
            </a:r>
            <a:r>
              <a:rPr sz="3600" i="1" spc="280" dirty="0">
                <a:solidFill>
                  <a:srgbClr val="7030A0"/>
                </a:solidFill>
                <a:uFill>
                  <a:solidFill>
                    <a:srgbClr val="FFFFFF"/>
                  </a:solidFill>
                </a:uFill>
                <a:latin typeface="+mn-lt"/>
                <a:cs typeface="Times New Roman"/>
              </a:rPr>
              <a:t>l</a:t>
            </a:r>
            <a:r>
              <a:rPr sz="3600" i="1" spc="1100" dirty="0">
                <a:solidFill>
                  <a:srgbClr val="7030A0"/>
                </a:solidFill>
                <a:uFill>
                  <a:solidFill>
                    <a:srgbClr val="FFFFFF"/>
                  </a:solidFill>
                </a:uFill>
                <a:latin typeface="+mn-lt"/>
                <a:cs typeface="Times New Roman"/>
              </a:rPr>
              <a:t>t</a:t>
            </a:r>
            <a:r>
              <a:rPr sz="3600" i="1" spc="775" dirty="0">
                <a:solidFill>
                  <a:srgbClr val="7030A0"/>
                </a:solidFill>
                <a:uFill>
                  <a:solidFill>
                    <a:srgbClr val="FFFFFF"/>
                  </a:solidFill>
                </a:uFill>
                <a:latin typeface="+mn-lt"/>
                <a:cs typeface="Times New Roman"/>
              </a:rPr>
              <a:t>o</a:t>
            </a:r>
            <a:r>
              <a:rPr sz="3600" i="1" spc="720" dirty="0">
                <a:solidFill>
                  <a:srgbClr val="7030A0"/>
                </a:solidFill>
                <a:uFill>
                  <a:solidFill>
                    <a:srgbClr val="FFFFFF"/>
                  </a:solidFill>
                </a:uFill>
                <a:latin typeface="+mn-lt"/>
                <a:cs typeface="Times New Roman"/>
              </a:rPr>
              <a:t>n</a:t>
            </a:r>
            <a:r>
              <a:rPr sz="3600" i="1" spc="335" dirty="0">
                <a:solidFill>
                  <a:srgbClr val="7030A0"/>
                </a:solidFill>
                <a:uFill>
                  <a:solidFill>
                    <a:srgbClr val="FFFFFF"/>
                  </a:solidFill>
                </a:uFill>
                <a:latin typeface="+mn-lt"/>
                <a:cs typeface="Times New Roman"/>
              </a:rPr>
              <a:t>'</a:t>
            </a:r>
            <a:r>
              <a:rPr sz="3600" i="1" spc="260" dirty="0">
                <a:solidFill>
                  <a:srgbClr val="7030A0"/>
                </a:solidFill>
                <a:uFill>
                  <a:solidFill>
                    <a:srgbClr val="FFFFFF"/>
                  </a:solidFill>
                </a:uFill>
                <a:latin typeface="+mn-lt"/>
                <a:cs typeface="Times New Roman"/>
              </a:rPr>
              <a:t>s</a:t>
            </a:r>
            <a:r>
              <a:rPr sz="3600" i="1" dirty="0">
                <a:solidFill>
                  <a:srgbClr val="7030A0"/>
                </a:solidFill>
                <a:uFill>
                  <a:solidFill>
                    <a:srgbClr val="FFFFFF"/>
                  </a:solidFill>
                </a:uFill>
                <a:latin typeface="+mn-lt"/>
                <a:cs typeface="Times New Roman"/>
              </a:rPr>
              <a:t>	</a:t>
            </a:r>
            <a:r>
              <a:rPr sz="3600" i="1" spc="1025" dirty="0">
                <a:solidFill>
                  <a:srgbClr val="7030A0"/>
                </a:solidFill>
                <a:uFill>
                  <a:solidFill>
                    <a:srgbClr val="FFFFFF"/>
                  </a:solidFill>
                </a:uFill>
                <a:latin typeface="+mn-lt"/>
                <a:cs typeface="Times New Roman"/>
              </a:rPr>
              <a:t>T</a:t>
            </a:r>
            <a:r>
              <a:rPr sz="3600" i="1" spc="850" dirty="0">
                <a:solidFill>
                  <a:srgbClr val="7030A0"/>
                </a:solidFill>
                <a:uFill>
                  <a:solidFill>
                    <a:srgbClr val="FFFFFF"/>
                  </a:solidFill>
                </a:uFill>
                <a:latin typeface="+mn-lt"/>
                <a:cs typeface="Times New Roman"/>
              </a:rPr>
              <a:t>h</a:t>
            </a:r>
            <a:r>
              <a:rPr sz="3600" i="1" spc="775" dirty="0">
                <a:solidFill>
                  <a:srgbClr val="7030A0"/>
                </a:solidFill>
                <a:uFill>
                  <a:solidFill>
                    <a:srgbClr val="FFFFFF"/>
                  </a:solidFill>
                </a:uFill>
                <a:latin typeface="+mn-lt"/>
                <a:cs typeface="Times New Roman"/>
              </a:rPr>
              <a:t>e</a:t>
            </a:r>
            <a:r>
              <a:rPr sz="3600" i="1" spc="785" dirty="0">
                <a:solidFill>
                  <a:srgbClr val="7030A0"/>
                </a:solidFill>
                <a:uFill>
                  <a:solidFill>
                    <a:srgbClr val="FFFFFF"/>
                  </a:solidFill>
                </a:uFill>
                <a:latin typeface="+mn-lt"/>
                <a:cs typeface="Times New Roman"/>
              </a:rPr>
              <a:t>o</a:t>
            </a:r>
            <a:r>
              <a:rPr sz="3600" i="1" spc="555" dirty="0">
                <a:solidFill>
                  <a:srgbClr val="7030A0"/>
                </a:solidFill>
                <a:uFill>
                  <a:solidFill>
                    <a:srgbClr val="FFFFFF"/>
                  </a:solidFill>
                </a:uFill>
                <a:latin typeface="+mn-lt"/>
                <a:cs typeface="Times New Roman"/>
              </a:rPr>
              <a:t>r</a:t>
            </a:r>
            <a:r>
              <a:rPr sz="3600" i="1" dirty="0">
                <a:solidFill>
                  <a:srgbClr val="7030A0"/>
                </a:solidFill>
                <a:uFill>
                  <a:solidFill>
                    <a:srgbClr val="FFFFFF"/>
                  </a:solidFill>
                </a:uFill>
                <a:latin typeface="+mn-lt"/>
                <a:cs typeface="Times New Roman"/>
              </a:rPr>
              <a:t>y	</a:t>
            </a:r>
            <a:r>
              <a:rPr sz="3600" i="1" spc="1460" dirty="0">
                <a:solidFill>
                  <a:srgbClr val="7030A0"/>
                </a:solidFill>
                <a:uFill>
                  <a:solidFill>
                    <a:srgbClr val="FFFFFF"/>
                  </a:solidFill>
                </a:uFill>
                <a:latin typeface="+mn-lt"/>
                <a:cs typeface="Times New Roman"/>
              </a:rPr>
              <a:t>A</a:t>
            </a:r>
            <a:r>
              <a:rPr sz="3600" i="1" spc="720" dirty="0">
                <a:solidFill>
                  <a:srgbClr val="7030A0"/>
                </a:solidFill>
                <a:uFill>
                  <a:solidFill>
                    <a:srgbClr val="FFFFFF"/>
                  </a:solidFill>
                </a:uFill>
                <a:latin typeface="+mn-lt"/>
                <a:cs typeface="Times New Roman"/>
              </a:rPr>
              <a:t>n</a:t>
            </a:r>
            <a:r>
              <a:rPr sz="3600" i="1" spc="580" dirty="0">
                <a:solidFill>
                  <a:srgbClr val="7030A0"/>
                </a:solidFill>
                <a:uFill>
                  <a:solidFill>
                    <a:srgbClr val="FFFFFF"/>
                  </a:solidFill>
                </a:uFill>
                <a:latin typeface="+mn-lt"/>
                <a:cs typeface="Times New Roman"/>
              </a:rPr>
              <a:t>d</a:t>
            </a:r>
            <a:r>
              <a:rPr sz="3600" i="1" dirty="0">
                <a:solidFill>
                  <a:srgbClr val="7030A0"/>
                </a:solidFill>
                <a:uFill>
                  <a:solidFill>
                    <a:srgbClr val="FFFFFF"/>
                  </a:solidFill>
                </a:uFill>
                <a:latin typeface="+mn-lt"/>
                <a:cs typeface="Times New Roman"/>
              </a:rPr>
              <a:t>	</a:t>
            </a:r>
            <a:r>
              <a:rPr sz="3600" i="1" spc="1025" dirty="0">
                <a:solidFill>
                  <a:srgbClr val="7030A0"/>
                </a:solidFill>
                <a:uFill>
                  <a:solidFill>
                    <a:srgbClr val="FFFFFF"/>
                  </a:solidFill>
                </a:uFill>
                <a:latin typeface="+mn-lt"/>
                <a:cs typeface="Times New Roman"/>
              </a:rPr>
              <a:t>T</a:t>
            </a:r>
            <a:r>
              <a:rPr sz="3600" i="1" spc="850" dirty="0">
                <a:solidFill>
                  <a:srgbClr val="7030A0"/>
                </a:solidFill>
                <a:uFill>
                  <a:solidFill>
                    <a:srgbClr val="FFFFFF"/>
                  </a:solidFill>
                </a:uFill>
                <a:latin typeface="+mn-lt"/>
                <a:cs typeface="Times New Roman"/>
              </a:rPr>
              <a:t>h</a:t>
            </a:r>
            <a:r>
              <a:rPr sz="3600" i="1" spc="459" dirty="0">
                <a:solidFill>
                  <a:srgbClr val="7030A0"/>
                </a:solidFill>
                <a:uFill>
                  <a:solidFill>
                    <a:srgbClr val="FFFFFF"/>
                  </a:solidFill>
                </a:uFill>
                <a:latin typeface="+mn-lt"/>
                <a:cs typeface="Times New Roman"/>
              </a:rPr>
              <a:t>e</a:t>
            </a:r>
            <a:endParaRPr sz="3600">
              <a:solidFill>
                <a:srgbClr val="7030A0"/>
              </a:solidFill>
              <a:latin typeface="+mn-lt"/>
              <a:cs typeface="Times New Roman"/>
            </a:endParaRPr>
          </a:p>
        </p:txBody>
      </p:sp>
      <p:sp>
        <p:nvSpPr>
          <p:cNvPr id="12" name="object 12"/>
          <p:cNvSpPr txBox="1"/>
          <p:nvPr/>
        </p:nvSpPr>
        <p:spPr>
          <a:xfrm>
            <a:off x="1922779" y="1066800"/>
            <a:ext cx="5251450" cy="1265090"/>
          </a:xfrm>
          <a:prstGeom prst="rect">
            <a:avLst/>
          </a:prstGeom>
        </p:spPr>
        <p:txBody>
          <a:bodyPr vert="horz" wrap="square" lIns="0" tIns="33655" rIns="0" bIns="0" rtlCol="0">
            <a:spAutoFit/>
          </a:bodyPr>
          <a:lstStyle/>
          <a:p>
            <a:pPr marL="825500" marR="5080" indent="-812800">
              <a:lnSpc>
                <a:spcPts val="4790"/>
              </a:lnSpc>
              <a:spcBef>
                <a:spcPts val="265"/>
              </a:spcBef>
              <a:tabLst>
                <a:tab pos="1656080" algn="l"/>
                <a:tab pos="2636520" algn="l"/>
              </a:tabLst>
            </a:pPr>
            <a:r>
              <a:rPr sz="3600" i="1" spc="1005" dirty="0">
                <a:solidFill>
                  <a:srgbClr val="7030A0"/>
                </a:solidFill>
                <a:uFill>
                  <a:solidFill>
                    <a:srgbClr val="FFFFFF"/>
                  </a:solidFill>
                </a:uFill>
                <a:latin typeface="+mj-lt"/>
                <a:cs typeface="Times New Roman"/>
              </a:rPr>
              <a:t>L</a:t>
            </a:r>
            <a:r>
              <a:rPr sz="3600" i="1" spc="520" dirty="0">
                <a:solidFill>
                  <a:srgbClr val="7030A0"/>
                </a:solidFill>
                <a:uFill>
                  <a:solidFill>
                    <a:srgbClr val="FFFFFF"/>
                  </a:solidFill>
                </a:uFill>
                <a:latin typeface="+mj-lt"/>
                <a:cs typeface="Times New Roman"/>
              </a:rPr>
              <a:t>a</a:t>
            </a:r>
            <a:r>
              <a:rPr sz="3600" i="1" spc="825" dirty="0">
                <a:solidFill>
                  <a:srgbClr val="7030A0"/>
                </a:solidFill>
                <a:uFill>
                  <a:solidFill>
                    <a:srgbClr val="FFFFFF"/>
                  </a:solidFill>
                </a:uFill>
                <a:latin typeface="+mj-lt"/>
                <a:cs typeface="Times New Roman"/>
              </a:rPr>
              <a:t>w</a:t>
            </a:r>
            <a:r>
              <a:rPr sz="3600" i="1" spc="260" dirty="0">
                <a:solidFill>
                  <a:srgbClr val="7030A0"/>
                </a:solidFill>
                <a:uFill>
                  <a:solidFill>
                    <a:srgbClr val="FFFFFF"/>
                  </a:solidFill>
                </a:uFill>
                <a:latin typeface="+mj-lt"/>
                <a:cs typeface="Times New Roman"/>
              </a:rPr>
              <a:t>s</a:t>
            </a:r>
            <a:r>
              <a:rPr sz="3600" i="1" dirty="0">
                <a:solidFill>
                  <a:srgbClr val="7030A0"/>
                </a:solidFill>
                <a:uFill>
                  <a:solidFill>
                    <a:srgbClr val="FFFFFF"/>
                  </a:solidFill>
                </a:uFill>
                <a:latin typeface="+mj-lt"/>
                <a:cs typeface="Times New Roman"/>
              </a:rPr>
              <a:t>	</a:t>
            </a:r>
            <a:r>
              <a:rPr sz="3600" i="1" spc="1000" dirty="0">
                <a:solidFill>
                  <a:srgbClr val="7030A0"/>
                </a:solidFill>
                <a:uFill>
                  <a:solidFill>
                    <a:srgbClr val="FFFFFF"/>
                  </a:solidFill>
                </a:uFill>
                <a:latin typeface="+mj-lt"/>
                <a:cs typeface="Times New Roman"/>
              </a:rPr>
              <a:t>O</a:t>
            </a:r>
            <a:r>
              <a:rPr sz="3600" i="1" spc="844" dirty="0">
                <a:solidFill>
                  <a:srgbClr val="7030A0"/>
                </a:solidFill>
                <a:uFill>
                  <a:solidFill>
                    <a:srgbClr val="FFFFFF"/>
                  </a:solidFill>
                </a:uFill>
                <a:latin typeface="+mj-lt"/>
                <a:cs typeface="Times New Roman"/>
              </a:rPr>
              <a:t>f</a:t>
            </a:r>
            <a:r>
              <a:rPr sz="3600" i="1" dirty="0">
                <a:solidFill>
                  <a:srgbClr val="7030A0"/>
                </a:solidFill>
                <a:uFill>
                  <a:solidFill>
                    <a:srgbClr val="FFFFFF"/>
                  </a:solidFill>
                </a:uFill>
                <a:latin typeface="+mj-lt"/>
                <a:cs typeface="Times New Roman"/>
              </a:rPr>
              <a:t>	</a:t>
            </a:r>
            <a:r>
              <a:rPr sz="3600" i="1" spc="1019" dirty="0">
                <a:solidFill>
                  <a:srgbClr val="7030A0"/>
                </a:solidFill>
                <a:uFill>
                  <a:solidFill>
                    <a:srgbClr val="FFFFFF"/>
                  </a:solidFill>
                </a:uFill>
                <a:latin typeface="+mj-lt"/>
                <a:cs typeface="Times New Roman"/>
              </a:rPr>
              <a:t>C</a:t>
            </a:r>
            <a:r>
              <a:rPr sz="3600" i="1" spc="840" dirty="0">
                <a:solidFill>
                  <a:srgbClr val="7030A0"/>
                </a:solidFill>
                <a:uFill>
                  <a:solidFill>
                    <a:srgbClr val="FFFFFF"/>
                  </a:solidFill>
                </a:uFill>
                <a:latin typeface="+mj-lt"/>
                <a:cs typeface="Times New Roman"/>
              </a:rPr>
              <a:t>h</a:t>
            </a:r>
            <a:r>
              <a:rPr sz="3600" i="1" spc="790" dirty="0">
                <a:solidFill>
                  <a:srgbClr val="7030A0"/>
                </a:solidFill>
                <a:uFill>
                  <a:solidFill>
                    <a:srgbClr val="FFFFFF"/>
                  </a:solidFill>
                </a:uFill>
                <a:latin typeface="+mj-lt"/>
                <a:cs typeface="Times New Roman"/>
              </a:rPr>
              <a:t>e</a:t>
            </a:r>
            <a:r>
              <a:rPr sz="3600" i="1" spc="695" dirty="0">
                <a:solidFill>
                  <a:srgbClr val="7030A0"/>
                </a:solidFill>
                <a:uFill>
                  <a:solidFill>
                    <a:srgbClr val="FFFFFF"/>
                  </a:solidFill>
                </a:uFill>
                <a:latin typeface="+mj-lt"/>
                <a:cs typeface="Times New Roman"/>
              </a:rPr>
              <a:t>m</a:t>
            </a:r>
            <a:r>
              <a:rPr sz="3600" i="1" spc="335" dirty="0">
                <a:solidFill>
                  <a:srgbClr val="7030A0"/>
                </a:solidFill>
                <a:uFill>
                  <a:solidFill>
                    <a:srgbClr val="FFFFFF"/>
                  </a:solidFill>
                </a:uFill>
                <a:latin typeface="+mj-lt"/>
                <a:cs typeface="Times New Roman"/>
              </a:rPr>
              <a:t>i</a:t>
            </a:r>
            <a:r>
              <a:rPr sz="3600" i="1" spc="955" dirty="0">
                <a:solidFill>
                  <a:srgbClr val="7030A0"/>
                </a:solidFill>
                <a:uFill>
                  <a:solidFill>
                    <a:srgbClr val="FFFFFF"/>
                  </a:solidFill>
                </a:uFill>
                <a:latin typeface="+mj-lt"/>
                <a:cs typeface="Times New Roman"/>
              </a:rPr>
              <a:t>c</a:t>
            </a:r>
            <a:r>
              <a:rPr sz="3600" i="1" spc="520" dirty="0">
                <a:solidFill>
                  <a:srgbClr val="7030A0"/>
                </a:solidFill>
                <a:uFill>
                  <a:solidFill>
                    <a:srgbClr val="FFFFFF"/>
                  </a:solidFill>
                </a:uFill>
                <a:latin typeface="+mj-lt"/>
                <a:cs typeface="Times New Roman"/>
              </a:rPr>
              <a:t>a</a:t>
            </a:r>
            <a:r>
              <a:rPr sz="3600" i="1" spc="-40" dirty="0">
                <a:solidFill>
                  <a:srgbClr val="7030A0"/>
                </a:solidFill>
                <a:uFill>
                  <a:solidFill>
                    <a:srgbClr val="FFFFFF"/>
                  </a:solidFill>
                </a:uFill>
                <a:latin typeface="+mj-lt"/>
                <a:cs typeface="Times New Roman"/>
              </a:rPr>
              <a:t>l </a:t>
            </a:r>
            <a:r>
              <a:rPr sz="3600" i="1" spc="-40" dirty="0">
                <a:solidFill>
                  <a:srgbClr val="7030A0"/>
                </a:solidFill>
                <a:latin typeface="+mj-lt"/>
                <a:cs typeface="Times New Roman"/>
              </a:rPr>
              <a:t> </a:t>
            </a:r>
            <a:r>
              <a:rPr sz="3600" i="1" spc="675" dirty="0">
                <a:solidFill>
                  <a:srgbClr val="7030A0"/>
                </a:solidFill>
                <a:uFill>
                  <a:solidFill>
                    <a:srgbClr val="FFFFFF"/>
                  </a:solidFill>
                </a:uFill>
                <a:latin typeface="+mj-lt"/>
                <a:cs typeface="Times New Roman"/>
              </a:rPr>
              <a:t>Combination</a:t>
            </a:r>
            <a:endParaRPr sz="3600">
              <a:solidFill>
                <a:srgbClr val="7030A0"/>
              </a:solidFill>
              <a:latin typeface="+mj-lt"/>
              <a:cs typeface="Times New Roman"/>
            </a:endParaRPr>
          </a:p>
        </p:txBody>
      </p:sp>
      <p:sp>
        <p:nvSpPr>
          <p:cNvPr id="13" name="object 13"/>
          <p:cNvSpPr txBox="1"/>
          <p:nvPr/>
        </p:nvSpPr>
        <p:spPr>
          <a:xfrm>
            <a:off x="2743200" y="2438400"/>
            <a:ext cx="6096000" cy="3899594"/>
          </a:xfrm>
          <a:prstGeom prst="rect">
            <a:avLst/>
          </a:prstGeom>
        </p:spPr>
        <p:txBody>
          <a:bodyPr vert="horz" wrap="square" lIns="0" tIns="104775" rIns="0" bIns="0" rtlCol="0">
            <a:spAutoFit/>
          </a:bodyPr>
          <a:lstStyle/>
          <a:p>
            <a:pPr marL="207010" marR="5080" indent="-194310">
              <a:lnSpc>
                <a:spcPts val="2990"/>
              </a:lnSpc>
              <a:spcBef>
                <a:spcPts val="825"/>
              </a:spcBef>
            </a:pPr>
            <a:r>
              <a:rPr lang="en-IN" sz="4650" b="1" spc="-367" baseline="2688" dirty="0">
                <a:solidFill>
                  <a:srgbClr val="30B5FC"/>
                </a:solidFill>
                <a:latin typeface="Symbol"/>
                <a:cs typeface="Arial"/>
              </a:rPr>
              <a:t> </a:t>
            </a:r>
            <a:r>
              <a:rPr lang="en-IN" sz="4650" b="1" spc="-367" dirty="0">
                <a:solidFill>
                  <a:srgbClr val="30B5FC"/>
                </a:solidFill>
                <a:latin typeface="Symbol"/>
                <a:cs typeface="Arial"/>
              </a:rPr>
              <a:t> </a:t>
            </a:r>
            <a:r>
              <a:rPr sz="2400" b="1">
                <a:cs typeface="Arial"/>
              </a:rPr>
              <a:t>At </a:t>
            </a:r>
            <a:r>
              <a:rPr sz="2400" b="1" dirty="0">
                <a:cs typeface="Arial"/>
              </a:rPr>
              <a:t>the end of the nineteenth century, scientists were  able to differentiate between elements and</a:t>
            </a:r>
            <a:endParaRPr sz="2400">
              <a:cs typeface="Arial"/>
            </a:endParaRPr>
          </a:p>
          <a:p>
            <a:pPr marL="207010">
              <a:lnSpc>
                <a:spcPts val="2655"/>
              </a:lnSpc>
            </a:pPr>
            <a:r>
              <a:rPr sz="2400" b="1" dirty="0">
                <a:cs typeface="Arial"/>
              </a:rPr>
              <a:t>compounds. Antoine Laurent Lavoisier and Joseph</a:t>
            </a:r>
            <a:endParaRPr sz="2400">
              <a:cs typeface="Arial"/>
            </a:endParaRPr>
          </a:p>
          <a:p>
            <a:pPr marL="207010" marR="78105">
              <a:lnSpc>
                <a:spcPts val="2990"/>
              </a:lnSpc>
              <a:spcBef>
                <a:spcPts val="345"/>
              </a:spcBef>
            </a:pPr>
            <a:r>
              <a:rPr sz="2400" b="1" dirty="0">
                <a:cs typeface="Arial"/>
              </a:rPr>
              <a:t>Louis Proust gave two laws, explaining the chemical  combinations of elements. These laws are called</a:t>
            </a:r>
            <a:endParaRPr sz="2400">
              <a:cs typeface="Arial"/>
            </a:endParaRPr>
          </a:p>
          <a:p>
            <a:pPr marL="207010" marR="786130">
              <a:lnSpc>
                <a:spcPts val="2990"/>
              </a:lnSpc>
              <a:spcBef>
                <a:spcPts val="10"/>
              </a:spcBef>
            </a:pPr>
            <a:r>
              <a:rPr sz="2400" b="1" dirty="0">
                <a:cs typeface="Arial"/>
              </a:rPr>
              <a:t>the Law of conservation of mass and the Law of  constant proportion.</a:t>
            </a:r>
            <a:endParaRPr sz="2400">
              <a:cs typeface="Arial"/>
            </a:endParaRPr>
          </a:p>
        </p:txBody>
      </p:sp>
    </p:spTree>
  </p:cSld>
  <p:clrMapOvr>
    <a:masterClrMapping/>
  </p:clrMapOvr>
  <p:transition>
    <p:blinds/>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p:nvPr/>
        </p:nvSpPr>
        <p:spPr>
          <a:xfrm>
            <a:off x="2743200" y="2743200"/>
            <a:ext cx="6172199" cy="3424655"/>
          </a:xfrm>
          <a:prstGeom prst="rect">
            <a:avLst/>
          </a:prstGeom>
        </p:spPr>
        <p:txBody>
          <a:bodyPr vert="horz" wrap="square" lIns="0" tIns="12065" rIns="0" bIns="0" rtlCol="0">
            <a:spAutoFit/>
          </a:bodyPr>
          <a:lstStyle/>
          <a:p>
            <a:pPr marL="12700" marR="5080">
              <a:lnSpc>
                <a:spcPct val="153800"/>
              </a:lnSpc>
              <a:spcBef>
                <a:spcPts val="95"/>
              </a:spcBef>
            </a:pPr>
            <a:r>
              <a:rPr sz="2400" b="1" dirty="0">
                <a:cs typeface="Arial"/>
              </a:rPr>
              <a:t>The law of conservation of mass states that the mass of a closed system will remain constant  in a chemical reaction. In other words, mass can neither be created nor destroyed in a  chemical reaction. This law was first formulated by Antoine Laurent Lavoisier in 1789.</a:t>
            </a:r>
            <a:endParaRPr sz="2400">
              <a:cs typeface="Arial"/>
            </a:endParaRPr>
          </a:p>
        </p:txBody>
      </p:sp>
      <p:sp>
        <p:nvSpPr>
          <p:cNvPr id="17" name="object 17"/>
          <p:cNvSpPr txBox="1">
            <a:spLocks noGrp="1"/>
          </p:cNvSpPr>
          <p:nvPr>
            <p:ph type="title"/>
          </p:nvPr>
        </p:nvSpPr>
        <p:spPr>
          <a:xfrm>
            <a:off x="905510" y="505459"/>
            <a:ext cx="7705090" cy="1551707"/>
          </a:xfrm>
          <a:prstGeom prst="rect">
            <a:avLst/>
          </a:prstGeom>
        </p:spPr>
        <p:txBody>
          <a:bodyPr vert="horz" wrap="square" lIns="0" tIns="12700" rIns="0" bIns="0" rtlCol="0">
            <a:spAutoFit/>
          </a:bodyPr>
          <a:lstStyle/>
          <a:p>
            <a:pPr marL="3810" algn="l">
              <a:lnSpc>
                <a:spcPct val="100000"/>
              </a:lnSpc>
              <a:spcBef>
                <a:spcPts val="100"/>
              </a:spcBef>
              <a:tabLst>
                <a:tab pos="1066800" algn="l"/>
                <a:tab pos="2575560" algn="l"/>
              </a:tabLst>
            </a:pPr>
            <a:r>
              <a:rPr lang="en-IN" sz="3200" i="1" spc="254" dirty="0">
                <a:solidFill>
                  <a:srgbClr val="7030A0"/>
                </a:solidFill>
                <a:latin typeface="+mn-lt"/>
                <a:cs typeface="Times New Roman"/>
              </a:rPr>
              <a:t>   </a:t>
            </a:r>
            <a:r>
              <a:rPr sz="3200" i="1" spc="254">
                <a:solidFill>
                  <a:srgbClr val="7030A0"/>
                </a:solidFill>
                <a:latin typeface="+mn-lt"/>
                <a:cs typeface="Times New Roman"/>
              </a:rPr>
              <a:t>2.</a:t>
            </a:r>
            <a:r>
              <a:rPr lang="en-IN" sz="3200" i="1" spc="254" dirty="0">
                <a:solidFill>
                  <a:srgbClr val="7030A0"/>
                </a:solidFill>
                <a:latin typeface="+mn-lt"/>
                <a:cs typeface="Times New Roman"/>
              </a:rPr>
              <a:t>1</a:t>
            </a:r>
            <a:r>
              <a:rPr lang="en-IN" i="1" spc="254" dirty="0">
                <a:latin typeface="+mn-lt"/>
                <a:cs typeface="Times New Roman"/>
              </a:rPr>
              <a:t>       </a:t>
            </a:r>
            <a:r>
              <a:rPr sz="2800" i="1">
                <a:solidFill>
                  <a:srgbClr val="7030A0"/>
                </a:solidFill>
                <a:latin typeface="+mn-lt"/>
                <a:cs typeface="Times New Roman"/>
              </a:rPr>
              <a:t>Law</a:t>
            </a:r>
            <a:r>
              <a:rPr lang="en-IN" sz="2800" i="1" dirty="0">
                <a:solidFill>
                  <a:srgbClr val="7030A0"/>
                </a:solidFill>
                <a:latin typeface="+mn-lt"/>
                <a:cs typeface="Times New Roman"/>
              </a:rPr>
              <a:t> </a:t>
            </a:r>
            <a:r>
              <a:rPr sz="2800" i="1">
                <a:solidFill>
                  <a:srgbClr val="7030A0"/>
                </a:solidFill>
                <a:latin typeface="+mn-lt"/>
                <a:cs typeface="Times New Roman"/>
              </a:rPr>
              <a:t>of</a:t>
            </a:r>
            <a:r>
              <a:rPr lang="en-IN" sz="2800" i="1" dirty="0">
                <a:solidFill>
                  <a:srgbClr val="7030A0"/>
                </a:solidFill>
                <a:latin typeface="+mn-lt"/>
                <a:cs typeface="Times New Roman"/>
              </a:rPr>
              <a:t>  </a:t>
            </a:r>
            <a:r>
              <a:rPr lang="en-IN" sz="2800" i="1" dirty="0">
                <a:solidFill>
                  <a:srgbClr val="7030A0"/>
                </a:solidFill>
                <a:cs typeface="Times New Roman"/>
              </a:rPr>
              <a:t>conservation of mass</a:t>
            </a:r>
            <a:endParaRPr sz="2800" i="1" dirty="0">
              <a:solidFill>
                <a:srgbClr val="7030A0"/>
              </a:solidFill>
              <a:latin typeface="+mn-lt"/>
              <a:cs typeface="Times New Roman"/>
            </a:endParaRPr>
          </a:p>
          <a:p>
            <a:pPr algn="l">
              <a:tabLst>
                <a:tab pos="4306570" algn="l"/>
              </a:tabLst>
            </a:pPr>
            <a:r>
              <a:rPr sz="2800" i="1">
                <a:solidFill>
                  <a:srgbClr val="7030A0"/>
                </a:solidFill>
                <a:latin typeface="+mn-lt"/>
                <a:cs typeface="Times New Roman"/>
              </a:rPr>
              <a:t>	</a:t>
            </a:r>
            <a:br>
              <a:rPr lang="en-IN" sz="2800" dirty="0">
                <a:solidFill>
                  <a:srgbClr val="7030A0"/>
                </a:solidFill>
                <a:cs typeface="Times New Roman"/>
              </a:rPr>
            </a:br>
            <a:endParaRPr sz="2800" i="1" dirty="0">
              <a:solidFill>
                <a:srgbClr val="7030A0"/>
              </a:solidFill>
              <a:latin typeface="+mn-lt"/>
              <a:cs typeface="Times New Roman"/>
            </a:endParaRPr>
          </a:p>
        </p:txBody>
      </p:sp>
    </p:spTree>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2743200" y="1676400"/>
            <a:ext cx="6008370" cy="4938531"/>
          </a:xfrm>
          <a:prstGeom prst="rect">
            <a:avLst/>
          </a:prstGeom>
        </p:spPr>
        <p:txBody>
          <a:bodyPr vert="horz" wrap="square" lIns="0" tIns="16510" rIns="0" bIns="0" rtlCol="0">
            <a:spAutoFit/>
          </a:bodyPr>
          <a:lstStyle/>
          <a:p>
            <a:pPr marL="12700">
              <a:spcBef>
                <a:spcPts val="130"/>
              </a:spcBef>
            </a:pPr>
            <a:r>
              <a:rPr sz="2300" b="1">
                <a:cs typeface="Arial"/>
              </a:rPr>
              <a:t>As </a:t>
            </a:r>
            <a:r>
              <a:rPr sz="2300" b="1" dirty="0">
                <a:cs typeface="Arial"/>
              </a:rPr>
              <a:t>we know, compounds are composed of </a:t>
            </a:r>
            <a:r>
              <a:rPr sz="2300" b="1">
                <a:cs typeface="Arial"/>
              </a:rPr>
              <a:t>two </a:t>
            </a:r>
            <a:r>
              <a:rPr lang="en-IN" sz="2300" b="1" dirty="0">
                <a:cs typeface="Arial"/>
              </a:rPr>
              <a:t> </a:t>
            </a:r>
            <a:r>
              <a:rPr sz="2300" b="1">
                <a:cs typeface="Arial"/>
              </a:rPr>
              <a:t>or more</a:t>
            </a:r>
            <a:r>
              <a:rPr lang="en-IN" sz="2300" b="1" dirty="0">
                <a:cs typeface="Arial"/>
              </a:rPr>
              <a:t> elements. The proportion in which elements are present in</a:t>
            </a:r>
          </a:p>
          <a:p>
            <a:pPr marL="12700">
              <a:spcBef>
                <a:spcPts val="130"/>
              </a:spcBef>
            </a:pPr>
            <a:r>
              <a:rPr lang="en-IN" sz="2300" b="1" dirty="0">
                <a:cs typeface="Arial"/>
              </a:rPr>
              <a:t>a compound remains the same, irrespective of its method  of preparation.</a:t>
            </a:r>
            <a:endParaRPr sz="2300">
              <a:cs typeface="Arial"/>
            </a:endParaRPr>
          </a:p>
          <a:p>
            <a:pPr marL="229870">
              <a:lnSpc>
                <a:spcPct val="100000"/>
              </a:lnSpc>
              <a:spcBef>
                <a:spcPts val="30"/>
              </a:spcBef>
            </a:pPr>
            <a:endParaRPr sz="2300">
              <a:cs typeface="Arial"/>
            </a:endParaRPr>
          </a:p>
          <a:p>
            <a:pPr marL="12700">
              <a:spcBef>
                <a:spcPts val="750"/>
              </a:spcBef>
            </a:pPr>
            <a:r>
              <a:rPr sz="2300" baseline="1949">
                <a:cs typeface="Times New Roman"/>
              </a:rPr>
              <a:t> </a:t>
            </a:r>
            <a:r>
              <a:rPr sz="2300" b="1" dirty="0">
                <a:cs typeface="Arial"/>
              </a:rPr>
              <a:t>For example, pure water obtained from any </a:t>
            </a:r>
            <a:r>
              <a:rPr sz="2300" b="1">
                <a:cs typeface="Arial"/>
              </a:rPr>
              <a:t>source and</a:t>
            </a:r>
            <a:r>
              <a:rPr lang="en-IN" sz="2300" b="1" dirty="0">
                <a:cs typeface="Arial"/>
              </a:rPr>
              <a:t> from any country will always contain two hydrogen atoms  and one oxygen atom. Hydrogen and oxygen  respectively  combine together in the ratio of 1: 8 by mass to form</a:t>
            </a:r>
          </a:p>
          <a:p>
            <a:pPr marL="12700">
              <a:spcBef>
                <a:spcPts val="750"/>
              </a:spcBef>
            </a:pPr>
            <a:r>
              <a:rPr lang="en-IN" sz="2300" b="1" dirty="0">
                <a:cs typeface="Arial"/>
              </a:rPr>
              <a:t>water.</a:t>
            </a:r>
          </a:p>
          <a:p>
            <a:pPr marL="12700">
              <a:spcBef>
                <a:spcPts val="750"/>
              </a:spcBef>
            </a:pPr>
            <a:endParaRPr sz="2300">
              <a:cs typeface="Arial"/>
            </a:endParaRPr>
          </a:p>
        </p:txBody>
      </p:sp>
      <p:sp>
        <p:nvSpPr>
          <p:cNvPr id="12" name="object 12"/>
          <p:cNvSpPr txBox="1">
            <a:spLocks noGrp="1"/>
          </p:cNvSpPr>
          <p:nvPr>
            <p:ph type="title"/>
          </p:nvPr>
        </p:nvSpPr>
        <p:spPr>
          <a:xfrm>
            <a:off x="1624330" y="457200"/>
            <a:ext cx="5847080" cy="1120820"/>
          </a:xfrm>
          <a:prstGeom prst="rect">
            <a:avLst/>
          </a:prstGeom>
        </p:spPr>
        <p:txBody>
          <a:bodyPr vert="horz" wrap="square" lIns="0" tIns="12700" rIns="0" bIns="0" rtlCol="0">
            <a:spAutoFit/>
          </a:bodyPr>
          <a:lstStyle/>
          <a:p>
            <a:pPr marL="1371600" marR="5080" indent="-1358900">
              <a:lnSpc>
                <a:spcPct val="100000"/>
              </a:lnSpc>
              <a:spcBef>
                <a:spcPts val="100"/>
              </a:spcBef>
              <a:tabLst>
                <a:tab pos="996315" algn="l"/>
                <a:tab pos="2366645" algn="l"/>
                <a:tab pos="3206115" algn="l"/>
              </a:tabLst>
            </a:pPr>
            <a:r>
              <a:rPr sz="3600" i="1" spc="335" dirty="0">
                <a:solidFill>
                  <a:srgbClr val="7030A0"/>
                </a:solidFill>
                <a:latin typeface="+mj-lt"/>
                <a:cs typeface="Times New Roman"/>
              </a:rPr>
              <a:t>2</a:t>
            </a:r>
            <a:r>
              <a:rPr sz="3600" i="1" spc="520" dirty="0">
                <a:solidFill>
                  <a:srgbClr val="7030A0"/>
                </a:solidFill>
                <a:latin typeface="+mj-lt"/>
                <a:cs typeface="Times New Roman"/>
              </a:rPr>
              <a:t>.</a:t>
            </a:r>
            <a:r>
              <a:rPr sz="3600" i="1" dirty="0">
                <a:solidFill>
                  <a:srgbClr val="7030A0"/>
                </a:solidFill>
                <a:latin typeface="+mj-lt"/>
                <a:cs typeface="Times New Roman"/>
              </a:rPr>
              <a:t>2	</a:t>
            </a:r>
            <a:r>
              <a:rPr sz="3600" i="1" spc="1005" dirty="0">
                <a:solidFill>
                  <a:srgbClr val="7030A0"/>
                </a:solidFill>
                <a:uFill>
                  <a:solidFill>
                    <a:srgbClr val="FFFFFF"/>
                  </a:solidFill>
                </a:uFill>
                <a:latin typeface="+mj-lt"/>
                <a:cs typeface="Times New Roman"/>
              </a:rPr>
              <a:t>L</a:t>
            </a:r>
            <a:r>
              <a:rPr sz="3600" i="1" spc="520" dirty="0">
                <a:solidFill>
                  <a:srgbClr val="7030A0"/>
                </a:solidFill>
                <a:uFill>
                  <a:solidFill>
                    <a:srgbClr val="FFFFFF"/>
                  </a:solidFill>
                </a:uFill>
                <a:latin typeface="+mj-lt"/>
                <a:cs typeface="Times New Roman"/>
              </a:rPr>
              <a:t>a</a:t>
            </a:r>
            <a:r>
              <a:rPr sz="3600" i="1" spc="495" dirty="0">
                <a:solidFill>
                  <a:srgbClr val="7030A0"/>
                </a:solidFill>
                <a:uFill>
                  <a:solidFill>
                    <a:srgbClr val="FFFFFF"/>
                  </a:solidFill>
                </a:uFill>
                <a:latin typeface="+mj-lt"/>
                <a:cs typeface="Times New Roman"/>
              </a:rPr>
              <a:t>w</a:t>
            </a:r>
            <a:r>
              <a:rPr sz="3600" i="1" dirty="0">
                <a:solidFill>
                  <a:srgbClr val="7030A0"/>
                </a:solidFill>
                <a:uFill>
                  <a:solidFill>
                    <a:srgbClr val="FFFFFF"/>
                  </a:solidFill>
                </a:uFill>
                <a:latin typeface="+mj-lt"/>
                <a:cs typeface="Times New Roman"/>
              </a:rPr>
              <a:t>	</a:t>
            </a:r>
            <a:r>
              <a:rPr sz="3600" i="1" spc="785" dirty="0">
                <a:solidFill>
                  <a:srgbClr val="7030A0"/>
                </a:solidFill>
                <a:uFill>
                  <a:solidFill>
                    <a:srgbClr val="FFFFFF"/>
                  </a:solidFill>
                </a:uFill>
                <a:latin typeface="+mj-lt"/>
                <a:cs typeface="Times New Roman"/>
              </a:rPr>
              <a:t>o</a:t>
            </a:r>
            <a:r>
              <a:rPr sz="3600" i="1" spc="844" dirty="0">
                <a:solidFill>
                  <a:srgbClr val="7030A0"/>
                </a:solidFill>
                <a:uFill>
                  <a:solidFill>
                    <a:srgbClr val="FFFFFF"/>
                  </a:solidFill>
                </a:uFill>
                <a:latin typeface="+mj-lt"/>
                <a:cs typeface="Times New Roman"/>
              </a:rPr>
              <a:t>f</a:t>
            </a:r>
            <a:r>
              <a:rPr sz="3600" i="1" dirty="0">
                <a:solidFill>
                  <a:srgbClr val="7030A0"/>
                </a:solidFill>
                <a:uFill>
                  <a:solidFill>
                    <a:srgbClr val="FFFFFF"/>
                  </a:solidFill>
                </a:uFill>
                <a:latin typeface="+mj-lt"/>
                <a:cs typeface="Times New Roman"/>
              </a:rPr>
              <a:t>	</a:t>
            </a:r>
            <a:r>
              <a:rPr sz="3600" i="1" spc="1015" dirty="0">
                <a:solidFill>
                  <a:srgbClr val="7030A0"/>
                </a:solidFill>
                <a:uFill>
                  <a:solidFill>
                    <a:srgbClr val="FFFFFF"/>
                  </a:solidFill>
                </a:uFill>
                <a:latin typeface="+mj-lt"/>
                <a:cs typeface="Times New Roman"/>
              </a:rPr>
              <a:t>C</a:t>
            </a:r>
            <a:r>
              <a:rPr sz="3600" i="1" spc="785" dirty="0">
                <a:solidFill>
                  <a:srgbClr val="7030A0"/>
                </a:solidFill>
                <a:uFill>
                  <a:solidFill>
                    <a:srgbClr val="FFFFFF"/>
                  </a:solidFill>
                </a:uFill>
                <a:latin typeface="+mj-lt"/>
                <a:cs typeface="Times New Roman"/>
              </a:rPr>
              <a:t>o</a:t>
            </a:r>
            <a:r>
              <a:rPr sz="3600" i="1" spc="710" dirty="0">
                <a:solidFill>
                  <a:srgbClr val="7030A0"/>
                </a:solidFill>
                <a:uFill>
                  <a:solidFill>
                    <a:srgbClr val="FFFFFF"/>
                  </a:solidFill>
                </a:uFill>
                <a:latin typeface="+mj-lt"/>
                <a:cs typeface="Times New Roman"/>
              </a:rPr>
              <a:t>n</a:t>
            </a:r>
            <a:r>
              <a:rPr sz="3600" i="1" spc="595" dirty="0">
                <a:solidFill>
                  <a:srgbClr val="7030A0"/>
                </a:solidFill>
                <a:uFill>
                  <a:solidFill>
                    <a:srgbClr val="FFFFFF"/>
                  </a:solidFill>
                </a:uFill>
                <a:latin typeface="+mj-lt"/>
                <a:cs typeface="Times New Roman"/>
              </a:rPr>
              <a:t>s</a:t>
            </a:r>
            <a:r>
              <a:rPr sz="3600" i="1" spc="1100" dirty="0">
                <a:solidFill>
                  <a:srgbClr val="7030A0"/>
                </a:solidFill>
                <a:uFill>
                  <a:solidFill>
                    <a:srgbClr val="FFFFFF"/>
                  </a:solidFill>
                </a:uFill>
                <a:latin typeface="+mj-lt"/>
                <a:cs typeface="Times New Roman"/>
              </a:rPr>
              <a:t>t</a:t>
            </a:r>
            <a:r>
              <a:rPr sz="3600" i="1" spc="520" dirty="0">
                <a:solidFill>
                  <a:srgbClr val="7030A0"/>
                </a:solidFill>
                <a:uFill>
                  <a:solidFill>
                    <a:srgbClr val="FFFFFF"/>
                  </a:solidFill>
                </a:uFill>
                <a:latin typeface="+mj-lt"/>
                <a:cs typeface="Times New Roman"/>
              </a:rPr>
              <a:t>a</a:t>
            </a:r>
            <a:r>
              <a:rPr sz="3600" i="1" spc="710" dirty="0">
                <a:solidFill>
                  <a:srgbClr val="7030A0"/>
                </a:solidFill>
                <a:uFill>
                  <a:solidFill>
                    <a:srgbClr val="FFFFFF"/>
                  </a:solidFill>
                </a:uFill>
                <a:latin typeface="+mj-lt"/>
                <a:cs typeface="Times New Roman"/>
              </a:rPr>
              <a:t>n</a:t>
            </a:r>
            <a:r>
              <a:rPr sz="3600" i="1" spc="730" dirty="0">
                <a:solidFill>
                  <a:srgbClr val="7030A0"/>
                </a:solidFill>
                <a:uFill>
                  <a:solidFill>
                    <a:srgbClr val="FFFFFF"/>
                  </a:solidFill>
                </a:uFill>
                <a:latin typeface="+mj-lt"/>
                <a:cs typeface="Times New Roman"/>
              </a:rPr>
              <a:t>t </a:t>
            </a:r>
            <a:r>
              <a:rPr sz="3600" i="1" spc="690" dirty="0">
                <a:solidFill>
                  <a:srgbClr val="7030A0"/>
                </a:solidFill>
                <a:latin typeface="+mj-lt"/>
                <a:cs typeface="Times New Roman"/>
              </a:rPr>
              <a:t> </a:t>
            </a:r>
            <a:r>
              <a:rPr sz="3600" i="1" spc="665" dirty="0">
                <a:solidFill>
                  <a:srgbClr val="7030A0"/>
                </a:solidFill>
                <a:uFill>
                  <a:solidFill>
                    <a:srgbClr val="FFFFFF"/>
                  </a:solidFill>
                </a:uFill>
                <a:latin typeface="+mj-lt"/>
                <a:cs typeface="Times New Roman"/>
              </a:rPr>
              <a:t>Proportion</a:t>
            </a:r>
            <a:endParaRPr sz="3600">
              <a:solidFill>
                <a:srgbClr val="7030A0"/>
              </a:solidFill>
              <a:latin typeface="+mj-lt"/>
              <a:cs typeface="Times New Roman"/>
            </a:endParaRPr>
          </a:p>
        </p:txBody>
      </p:sp>
    </p:spTree>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838200"/>
            <a:ext cx="8229600" cy="3718518"/>
          </a:xfrm>
          <a:prstGeom prst="rect">
            <a:avLst/>
          </a:prstGeom>
        </p:spPr>
        <p:txBody>
          <a:bodyPr vert="horz" wrap="square" lIns="0" tIns="87630" rIns="0" bIns="0" rtlCol="0">
            <a:spAutoFit/>
          </a:bodyPr>
          <a:lstStyle/>
          <a:p>
            <a:pPr marL="203200" marR="93980" indent="-190500">
              <a:lnSpc>
                <a:spcPts val="2410"/>
              </a:lnSpc>
              <a:spcBef>
                <a:spcPts val="690"/>
              </a:spcBef>
            </a:pPr>
            <a:r>
              <a:rPr sz="3750" spc="15" baseline="2222">
                <a:solidFill>
                  <a:srgbClr val="30B5FC"/>
                </a:solidFill>
                <a:latin typeface="Times New Roman"/>
                <a:cs typeface="Times New Roman"/>
              </a:rPr>
              <a:t> </a:t>
            </a:r>
            <a:r>
              <a:rPr lang="en-IN" sz="3750" spc="15" baseline="2222" dirty="0">
                <a:solidFill>
                  <a:srgbClr val="30B5FC"/>
                </a:solidFill>
                <a:latin typeface="Times New Roman"/>
                <a:cs typeface="Times New Roman"/>
              </a:rPr>
              <a:t> </a:t>
            </a:r>
            <a:r>
              <a:rPr sz="2300" b="1">
                <a:cs typeface="Arial"/>
              </a:rPr>
              <a:t>The </a:t>
            </a:r>
            <a:r>
              <a:rPr sz="2300" b="1" dirty="0">
                <a:cs typeface="Arial"/>
              </a:rPr>
              <a:t>ratio by the number of atoms for water will always be H : O = 2 :  1. Thus, 18 g of water contains 2 g of hydrogen and 16 g of oxygen.</a:t>
            </a:r>
            <a:endParaRPr sz="2300">
              <a:cs typeface="Arial"/>
            </a:endParaRPr>
          </a:p>
          <a:p>
            <a:pPr marL="203200">
              <a:lnSpc>
                <a:spcPts val="2145"/>
              </a:lnSpc>
            </a:pPr>
            <a:r>
              <a:rPr sz="2300" b="1" dirty="0">
                <a:cs typeface="Arial"/>
              </a:rPr>
              <a:t>Similarly, in ammonia, nitrogen makes up 14/ 17 of the mass of</a:t>
            </a:r>
            <a:endParaRPr sz="2300">
              <a:cs typeface="Arial"/>
            </a:endParaRPr>
          </a:p>
          <a:p>
            <a:pPr marL="203200">
              <a:lnSpc>
                <a:spcPts val="2415"/>
              </a:lnSpc>
            </a:pPr>
            <a:r>
              <a:rPr sz="2300" b="1" dirty="0">
                <a:cs typeface="Arial"/>
              </a:rPr>
              <a:t>ammonia while hydrogen makes up the remaining 3/ 17 of the mass.</a:t>
            </a:r>
            <a:endParaRPr sz="2300">
              <a:cs typeface="Arial"/>
            </a:endParaRPr>
          </a:p>
          <a:p>
            <a:pPr marL="203200">
              <a:lnSpc>
                <a:spcPts val="2415"/>
              </a:lnSpc>
            </a:pPr>
            <a:r>
              <a:rPr sz="2300" b="1" dirty="0">
                <a:cs typeface="Arial"/>
              </a:rPr>
              <a:t>Irrespective of the source from which ammonia is obtained, it will</a:t>
            </a:r>
            <a:endParaRPr sz="2300">
              <a:cs typeface="Arial"/>
            </a:endParaRPr>
          </a:p>
          <a:p>
            <a:pPr marL="203200">
              <a:lnSpc>
                <a:spcPts val="2415"/>
              </a:lnSpc>
            </a:pPr>
            <a:r>
              <a:rPr sz="2300" b="1" dirty="0">
                <a:cs typeface="Arial"/>
              </a:rPr>
              <a:t>always contain nitrogen and hydrogen in the ratio of 14:  3 by mass.</a:t>
            </a:r>
            <a:endParaRPr sz="2300">
              <a:cs typeface="Arial"/>
            </a:endParaRPr>
          </a:p>
          <a:p>
            <a:pPr marL="203200" marR="5080">
              <a:lnSpc>
                <a:spcPct val="80500"/>
              </a:lnSpc>
              <a:spcBef>
                <a:spcPts val="295"/>
              </a:spcBef>
            </a:pPr>
            <a:r>
              <a:rPr sz="2300" b="1" dirty="0">
                <a:cs typeface="Arial"/>
              </a:rPr>
              <a:t>Thus, 17 g of ammonia contains 14  g of nitrogen and 3 g of hydrogen,  and 34 g of ammonia contains 28 g of nitrogen and 6 g of hydrogen.  This led to the law of constant proportion.</a:t>
            </a:r>
            <a:endParaRPr sz="2300">
              <a:cs typeface="Arial"/>
            </a:endParaRPr>
          </a:p>
        </p:txBody>
      </p:sp>
    </p:spTree>
  </p:cSld>
  <p:clrMapOvr>
    <a:masterClrMapping/>
  </p:clrMapOvr>
  <p:transition>
    <p:blinds/>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3719</Words>
  <Application>Microsoft Office PowerPoint</Application>
  <PresentationFormat>On-screen Show (4:3)</PresentationFormat>
  <Paragraphs>364</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Index </vt:lpstr>
      <vt:lpstr>1. Introduction </vt:lpstr>
      <vt:lpstr>PowerPoint Presentation</vt:lpstr>
      <vt:lpstr>PowerPoint Presentation</vt:lpstr>
      <vt:lpstr>2. Dalton's Theory And The</vt:lpstr>
      <vt:lpstr>   2.1       Law of  conservation of mass   </vt:lpstr>
      <vt:lpstr>2.2 Law of Constant  Proportion</vt:lpstr>
      <vt:lpstr>PowerPoint Presentation</vt:lpstr>
      <vt:lpstr>PowerPoint Presentation</vt:lpstr>
      <vt:lpstr>2.3 Laws of Chemical</vt:lpstr>
      <vt:lpstr>PowerPoint Presentation</vt:lpstr>
      <vt:lpstr>2.4 Explanation of the Law of  Chemical Combination  using  Dalton’s atomic  theory:</vt:lpstr>
      <vt:lpstr>PowerPoint Presentation</vt:lpstr>
      <vt:lpstr>PowerPoint Presentation</vt:lpstr>
      <vt:lpstr>3. Atoms</vt:lpstr>
      <vt:lpstr>PowerPoint Presentation</vt:lpstr>
      <vt:lpstr>3.1  Representation of Atoms</vt:lpstr>
      <vt:lpstr>PowerPoint Presentation</vt:lpstr>
      <vt:lpstr>3.2 The modern symbols of  some common elements are  given in the following table</vt:lpstr>
      <vt:lpstr>3.3 Atomic mass</vt:lpstr>
      <vt:lpstr>          3.4                 Determination of the</vt:lpstr>
      <vt:lpstr>The atomic mass of some common  elements is given in the following  table</vt:lpstr>
      <vt:lpstr>      4 . Molecules And Ions</vt:lpstr>
      <vt:lpstr>PowerPoint Presentation</vt:lpstr>
      <vt:lpstr>4.1     Molecules of</vt:lpstr>
      <vt:lpstr>4.2  Molecules of  compounds</vt:lpstr>
      <vt:lpstr>PowerPoint Presentation</vt:lpstr>
      <vt:lpstr>This model represents the linear</vt:lpstr>
      <vt:lpstr>Hydrochloric acid(Hcl) molecule</vt:lpstr>
      <vt:lpstr>Nitrogen(N) molecule</vt:lpstr>
      <vt:lpstr>4.4 Ions</vt:lpstr>
      <vt:lpstr>PowerPoint Presentation</vt:lpstr>
      <vt:lpstr>PowerPoint Presentation</vt:lpstr>
      <vt:lpstr>     4.4      Ionic compounds</vt:lpstr>
      <vt:lpstr>The  table given  below  illustrates  some  examples  of  ionic compounds.</vt:lpstr>
      <vt:lpstr>      5. Writing Chemical</vt:lpstr>
      <vt:lpstr>PowerPoint Presentation</vt:lpstr>
      <vt:lpstr>PowerPoint Presentation</vt:lpstr>
      <vt:lpstr>PowerPoint Presentation</vt:lpstr>
      <vt:lpstr>PowerPoint Presentation</vt:lpstr>
      <vt:lpstr>For example</vt:lpstr>
      <vt:lpstr>6. Molecular  Mass  and</vt:lpstr>
      <vt:lpstr>6.1 Calculation of molecular mass:</vt:lpstr>
      <vt:lpstr>PowerPoint Presentation</vt:lpstr>
      <vt:lpstr>6.2 Formula unit and  formula unit</vt:lpstr>
      <vt:lpstr>Calculation  of   formula  unit mass </vt:lpstr>
      <vt:lpstr>PowerPoint Presentation</vt:lpstr>
      <vt:lpstr>7. The Mole Concept</vt:lpstr>
      <vt:lpstr>PowerPoint Presentation</vt:lpstr>
      <vt:lpstr>The relationship between  the mole, Avogadro’s number, and mass is  summarized as follows: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anurag chaurasia</dc:creator>
  <cp:lastModifiedBy>PHYSICS SNSACD</cp:lastModifiedBy>
  <cp:revision>31</cp:revision>
  <dcterms:created xsi:type="dcterms:W3CDTF">2020-05-14T08:38:29Z</dcterms:created>
  <dcterms:modified xsi:type="dcterms:W3CDTF">2022-09-23T17:16:46Z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2016-11-28T00:00:00Z</vt:filetime>
  </property>
  <property fmtid="{D5CDD505-2E9C-101B-9397-08002B2CF9AE}" pid="3" name="Creator">
    <vt:lpwstr>pdftk 1.44 - www.pdftk.com</vt:lpwstr>
  </property>
  <property fmtid="{D5CDD505-2E9C-101B-9397-08002B2CF9AE}" pid="4" name="LastSaved">
    <vt:filetime>2020-05-14T00:00:00Z</vt:filetime>
  </property>
</Properties>
</file>